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6" r:id="rId4"/>
  </p:sldMasterIdLst>
  <p:sldIdLst>
    <p:sldId id="265" r:id="rId5"/>
    <p:sldId id="286" r:id="rId6"/>
    <p:sldId id="287" r:id="rId7"/>
    <p:sldId id="288" r:id="rId8"/>
    <p:sldId id="290" r:id="rId9"/>
    <p:sldId id="289" r:id="rId10"/>
    <p:sldId id="291"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1B6B7F-2D34-42C1-9F87-2E16B2527317}" v="2269" dt="2022-02-15T15:16:57.1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7" autoAdjust="0"/>
    <p:restoredTop sz="94619" autoAdjust="0"/>
  </p:normalViewPr>
  <p:slideViewPr>
    <p:cSldViewPr snapToGrid="0">
      <p:cViewPr varScale="1">
        <p:scale>
          <a:sx n="74" d="100"/>
          <a:sy n="74" d="100"/>
        </p:scale>
        <p:origin x="84" y="6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dine Stefiuk" userId="ddd965823b7da4e5" providerId="LiveId" clId="{771B6B7F-2D34-42C1-9F87-2E16B2527317}"/>
    <pc:docChg chg="custSel addSld delSld modSld sldOrd">
      <pc:chgData name="Nadine Stefiuk" userId="ddd965823b7da4e5" providerId="LiveId" clId="{771B6B7F-2D34-42C1-9F87-2E16B2527317}" dt="2022-02-15T15:16:57.157" v="2359" actId="20577"/>
      <pc:docMkLst>
        <pc:docMk/>
      </pc:docMkLst>
      <pc:sldChg chg="modSp">
        <pc:chgData name="Nadine Stefiuk" userId="ddd965823b7da4e5" providerId="LiveId" clId="{771B6B7F-2D34-42C1-9F87-2E16B2527317}" dt="2022-02-14T23:59:04.132" v="1650" actId="20577"/>
        <pc:sldMkLst>
          <pc:docMk/>
          <pc:sldMk cId="1292513021" sldId="286"/>
        </pc:sldMkLst>
        <pc:graphicFrameChg chg="mod">
          <ac:chgData name="Nadine Stefiuk" userId="ddd965823b7da4e5" providerId="LiveId" clId="{771B6B7F-2D34-42C1-9F87-2E16B2527317}" dt="2022-02-14T23:59:04.132" v="1650" actId="20577"/>
          <ac:graphicFrameMkLst>
            <pc:docMk/>
            <pc:sldMk cId="1292513021" sldId="286"/>
            <ac:graphicFrameMk id="37" creationId="{2D4AFE3D-0034-4731-B8AD-EA5675A0FD8A}"/>
          </ac:graphicFrameMkLst>
        </pc:graphicFrameChg>
      </pc:sldChg>
      <pc:sldChg chg="modSp">
        <pc:chgData name="Nadine Stefiuk" userId="ddd965823b7da4e5" providerId="LiveId" clId="{771B6B7F-2D34-42C1-9F87-2E16B2527317}" dt="2022-02-14T23:58:58.918" v="1640" actId="20577"/>
        <pc:sldMkLst>
          <pc:docMk/>
          <pc:sldMk cId="1792051242" sldId="287"/>
        </pc:sldMkLst>
        <pc:graphicFrameChg chg="mod">
          <ac:chgData name="Nadine Stefiuk" userId="ddd965823b7da4e5" providerId="LiveId" clId="{771B6B7F-2D34-42C1-9F87-2E16B2527317}" dt="2022-02-14T23:58:58.918" v="1640" actId="20577"/>
          <ac:graphicFrameMkLst>
            <pc:docMk/>
            <pc:sldMk cId="1792051242" sldId="287"/>
            <ac:graphicFrameMk id="37" creationId="{2D4AFE3D-0034-4731-B8AD-EA5675A0FD8A}"/>
          </ac:graphicFrameMkLst>
        </pc:graphicFrameChg>
      </pc:sldChg>
      <pc:sldChg chg="modSp add mod">
        <pc:chgData name="Nadine Stefiuk" userId="ddd965823b7da4e5" providerId="LiveId" clId="{771B6B7F-2D34-42C1-9F87-2E16B2527317}" dt="2022-02-14T23:39:32.706" v="555" actId="20577"/>
        <pc:sldMkLst>
          <pc:docMk/>
          <pc:sldMk cId="771798645" sldId="288"/>
        </pc:sldMkLst>
        <pc:spChg chg="mod">
          <ac:chgData name="Nadine Stefiuk" userId="ddd965823b7da4e5" providerId="LiveId" clId="{771B6B7F-2D34-42C1-9F87-2E16B2527317}" dt="2022-02-14T22:24:33.987" v="25" actId="20577"/>
          <ac:spMkLst>
            <pc:docMk/>
            <pc:sldMk cId="771798645" sldId="288"/>
            <ac:spMk id="2" creationId="{0AE422CB-EBC9-4703-870C-8981A495893A}"/>
          </ac:spMkLst>
        </pc:spChg>
        <pc:graphicFrameChg chg="mod">
          <ac:chgData name="Nadine Stefiuk" userId="ddd965823b7da4e5" providerId="LiveId" clId="{771B6B7F-2D34-42C1-9F87-2E16B2527317}" dt="2022-02-14T23:39:32.706" v="555" actId="20577"/>
          <ac:graphicFrameMkLst>
            <pc:docMk/>
            <pc:sldMk cId="771798645" sldId="288"/>
            <ac:graphicFrameMk id="37" creationId="{2D4AFE3D-0034-4731-B8AD-EA5675A0FD8A}"/>
          </ac:graphicFrameMkLst>
        </pc:graphicFrameChg>
      </pc:sldChg>
      <pc:sldChg chg="modSp add mod">
        <pc:chgData name="Nadine Stefiuk" userId="ddd965823b7da4e5" providerId="LiveId" clId="{771B6B7F-2D34-42C1-9F87-2E16B2527317}" dt="2022-02-14T23:54:49.037" v="1274" actId="20577"/>
        <pc:sldMkLst>
          <pc:docMk/>
          <pc:sldMk cId="3523650711" sldId="289"/>
        </pc:sldMkLst>
        <pc:spChg chg="mod">
          <ac:chgData name="Nadine Stefiuk" userId="ddd965823b7da4e5" providerId="LiveId" clId="{771B6B7F-2D34-42C1-9F87-2E16B2527317}" dt="2022-02-14T23:44:16.101" v="757" actId="20577"/>
          <ac:spMkLst>
            <pc:docMk/>
            <pc:sldMk cId="3523650711" sldId="289"/>
            <ac:spMk id="2" creationId="{0AE422CB-EBC9-4703-870C-8981A495893A}"/>
          </ac:spMkLst>
        </pc:spChg>
        <pc:graphicFrameChg chg="mod">
          <ac:chgData name="Nadine Stefiuk" userId="ddd965823b7da4e5" providerId="LiveId" clId="{771B6B7F-2D34-42C1-9F87-2E16B2527317}" dt="2022-02-14T23:54:49.037" v="1274" actId="20577"/>
          <ac:graphicFrameMkLst>
            <pc:docMk/>
            <pc:sldMk cId="3523650711" sldId="289"/>
            <ac:graphicFrameMk id="37" creationId="{2D4AFE3D-0034-4731-B8AD-EA5675A0FD8A}"/>
          </ac:graphicFrameMkLst>
        </pc:graphicFrameChg>
      </pc:sldChg>
      <pc:sldChg chg="modSp add mod ord">
        <pc:chgData name="Nadine Stefiuk" userId="ddd965823b7da4e5" providerId="LiveId" clId="{771B6B7F-2D34-42C1-9F87-2E16B2527317}" dt="2022-02-15T15:16:57.157" v="2359" actId="20577"/>
        <pc:sldMkLst>
          <pc:docMk/>
          <pc:sldMk cId="1279388264" sldId="290"/>
        </pc:sldMkLst>
        <pc:spChg chg="mod">
          <ac:chgData name="Nadine Stefiuk" userId="ddd965823b7da4e5" providerId="LiveId" clId="{771B6B7F-2D34-42C1-9F87-2E16B2527317}" dt="2022-02-14T23:55:13.398" v="1301" actId="20577"/>
          <ac:spMkLst>
            <pc:docMk/>
            <pc:sldMk cId="1279388264" sldId="290"/>
            <ac:spMk id="2" creationId="{0AE422CB-EBC9-4703-870C-8981A495893A}"/>
          </ac:spMkLst>
        </pc:spChg>
        <pc:graphicFrameChg chg="mod">
          <ac:chgData name="Nadine Stefiuk" userId="ddd965823b7da4e5" providerId="LiveId" clId="{771B6B7F-2D34-42C1-9F87-2E16B2527317}" dt="2022-02-15T15:16:57.157" v="2359" actId="20577"/>
          <ac:graphicFrameMkLst>
            <pc:docMk/>
            <pc:sldMk cId="1279388264" sldId="290"/>
            <ac:graphicFrameMk id="37" creationId="{2D4AFE3D-0034-4731-B8AD-EA5675A0FD8A}"/>
          </ac:graphicFrameMkLst>
        </pc:graphicFrameChg>
      </pc:sldChg>
      <pc:sldChg chg="modSp add del mod ord modAnim">
        <pc:chgData name="Nadine Stefiuk" userId="ddd965823b7da4e5" providerId="LiveId" clId="{771B6B7F-2D34-42C1-9F87-2E16B2527317}" dt="2022-02-15T00:00:36.134" v="1769" actId="47"/>
        <pc:sldMkLst>
          <pc:docMk/>
          <pc:sldMk cId="3069831540" sldId="291"/>
        </pc:sldMkLst>
        <pc:spChg chg="mod">
          <ac:chgData name="Nadine Stefiuk" userId="ddd965823b7da4e5" providerId="LiveId" clId="{771B6B7F-2D34-42C1-9F87-2E16B2527317}" dt="2022-02-14T23:59:51.817" v="1676" actId="20577"/>
          <ac:spMkLst>
            <pc:docMk/>
            <pc:sldMk cId="3069831540" sldId="291"/>
            <ac:spMk id="2" creationId="{9AB2EA78-AEB3-469B-9025-3B17201A457B}"/>
          </ac:spMkLst>
        </pc:spChg>
        <pc:spChg chg="mod">
          <ac:chgData name="Nadine Stefiuk" userId="ddd965823b7da4e5" providerId="LiveId" clId="{771B6B7F-2D34-42C1-9F87-2E16B2527317}" dt="2022-02-15T00:00:29.380" v="1768" actId="20577"/>
          <ac:spMkLst>
            <pc:docMk/>
            <pc:sldMk cId="3069831540" sldId="291"/>
            <ac:spMk id="3" creationId="{255E1F2F-E259-4EA8-9FFD-3A10AF541859}"/>
          </ac:spMkLst>
        </pc:spChg>
      </pc:sldChg>
      <pc:sldChg chg="modSp add mod">
        <pc:chgData name="Nadine Stefiuk" userId="ddd965823b7da4e5" providerId="LiveId" clId="{771B6B7F-2D34-42C1-9F87-2E16B2527317}" dt="2022-02-15T00:03:33.536" v="2074" actId="20577"/>
        <pc:sldMkLst>
          <pc:docMk/>
          <pc:sldMk cId="3083180064" sldId="291"/>
        </pc:sldMkLst>
        <pc:spChg chg="mod">
          <ac:chgData name="Nadine Stefiuk" userId="ddd965823b7da4e5" providerId="LiveId" clId="{771B6B7F-2D34-42C1-9F87-2E16B2527317}" dt="2022-02-15T00:00:47.367" v="1790" actId="20577"/>
          <ac:spMkLst>
            <pc:docMk/>
            <pc:sldMk cId="3083180064" sldId="291"/>
            <ac:spMk id="2" creationId="{0AE422CB-EBC9-4703-870C-8981A495893A}"/>
          </ac:spMkLst>
        </pc:spChg>
        <pc:graphicFrameChg chg="mod">
          <ac:chgData name="Nadine Stefiuk" userId="ddd965823b7da4e5" providerId="LiveId" clId="{771B6B7F-2D34-42C1-9F87-2E16B2527317}" dt="2022-02-15T00:03:33.536" v="2074" actId="20577"/>
          <ac:graphicFrameMkLst>
            <pc:docMk/>
            <pc:sldMk cId="3083180064" sldId="291"/>
            <ac:graphicFrameMk id="37" creationId="{2D4AFE3D-0034-4731-B8AD-EA5675A0FD8A}"/>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8181C8-D188-4B49-8101-0A6D99507A4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E5732BC-6F24-4C8B-B891-8432C09D5A12}">
      <dgm:prSet/>
      <dgm:spPr/>
      <dgm:t>
        <a:bodyPr/>
        <a:lstStyle/>
        <a:p>
          <a:pPr>
            <a:defRPr b="1"/>
          </a:pPr>
          <a:r>
            <a:rPr lang="en-US"/>
            <a:t>Quarter Semester</a:t>
          </a:r>
          <a:endParaRPr lang="en-US" dirty="0"/>
        </a:p>
      </dgm:t>
    </dgm:pt>
    <dgm:pt modelId="{84EBF58D-03C1-441D-8392-8C13364EAC0A}" type="parTrans" cxnId="{C9478B7B-9A58-418F-8C92-C2BB1AA36C2A}">
      <dgm:prSet/>
      <dgm:spPr/>
      <dgm:t>
        <a:bodyPr/>
        <a:lstStyle/>
        <a:p>
          <a:endParaRPr lang="en-US"/>
        </a:p>
      </dgm:t>
    </dgm:pt>
    <dgm:pt modelId="{1AF088A1-92D9-43A4-A3CC-2AC77BD0FDBF}" type="sibTrans" cxnId="{C9478B7B-9A58-418F-8C92-C2BB1AA36C2A}">
      <dgm:prSet/>
      <dgm:spPr/>
      <dgm:t>
        <a:bodyPr/>
        <a:lstStyle/>
        <a:p>
          <a:endParaRPr lang="en-US"/>
        </a:p>
      </dgm:t>
    </dgm:pt>
    <dgm:pt modelId="{33679301-5EF4-46F4-A159-ADE22DEBBEB5}">
      <dgm:prSet/>
      <dgm:spPr/>
      <dgm:t>
        <a:bodyPr/>
        <a:lstStyle/>
        <a:p>
          <a:r>
            <a:rPr lang="en-US" dirty="0"/>
            <a:t>Foods 8 is taken for 1 Quarter of the school year, every second day. Approximately 22-24 classes. </a:t>
          </a:r>
        </a:p>
      </dgm:t>
    </dgm:pt>
    <dgm:pt modelId="{1AF0ED01-6D49-4F14-B2EB-F75CC53A66EA}" type="parTrans" cxnId="{62966F81-61BE-422B-BA4E-6C96C3348013}">
      <dgm:prSet/>
      <dgm:spPr/>
      <dgm:t>
        <a:bodyPr/>
        <a:lstStyle/>
        <a:p>
          <a:endParaRPr lang="en-US"/>
        </a:p>
      </dgm:t>
    </dgm:pt>
    <dgm:pt modelId="{4D1508ED-70D0-4300-9D94-CB45ADD25E6D}" type="sibTrans" cxnId="{62966F81-61BE-422B-BA4E-6C96C3348013}">
      <dgm:prSet/>
      <dgm:spPr/>
      <dgm:t>
        <a:bodyPr/>
        <a:lstStyle/>
        <a:p>
          <a:endParaRPr lang="en-US"/>
        </a:p>
      </dgm:t>
    </dgm:pt>
    <dgm:pt modelId="{8F96E1E7-C0D3-47CE-84D6-56EB156B7615}">
      <dgm:prSet/>
      <dgm:spPr/>
      <dgm:t>
        <a:bodyPr/>
        <a:lstStyle/>
        <a:p>
          <a:pPr>
            <a:defRPr b="1"/>
          </a:pPr>
          <a:r>
            <a:rPr lang="en-US" dirty="0"/>
            <a:t>What We Learn</a:t>
          </a:r>
        </a:p>
      </dgm:t>
    </dgm:pt>
    <dgm:pt modelId="{8EDDD703-9A94-4ED8-B42C-147C53A0F69E}" type="parTrans" cxnId="{533B0386-7890-46BE-874E-C9A525E9B7E8}">
      <dgm:prSet/>
      <dgm:spPr/>
      <dgm:t>
        <a:bodyPr/>
        <a:lstStyle/>
        <a:p>
          <a:endParaRPr lang="en-US"/>
        </a:p>
      </dgm:t>
    </dgm:pt>
    <dgm:pt modelId="{3E0DC270-4289-4697-93EE-032CC497ACEC}" type="sibTrans" cxnId="{533B0386-7890-46BE-874E-C9A525E9B7E8}">
      <dgm:prSet/>
      <dgm:spPr/>
      <dgm:t>
        <a:bodyPr/>
        <a:lstStyle/>
        <a:p>
          <a:endParaRPr lang="en-US"/>
        </a:p>
      </dgm:t>
    </dgm:pt>
    <dgm:pt modelId="{73D0E263-26B1-46DC-8F8C-3DC54366A60B}">
      <dgm:prSet/>
      <dgm:spPr/>
      <dgm:t>
        <a:bodyPr/>
        <a:lstStyle/>
        <a:p>
          <a:r>
            <a:rPr lang="en-US" dirty="0"/>
            <a:t>Focus on basic kitchen practices including cleanliness, knowledge of kitchen tools and terms, measuring techniques and knife handling skills. Understanding Canada’s Food Guide and how to utilize the food guide to achieve balanced meals, with quality nutrients required for growth.</a:t>
          </a:r>
        </a:p>
      </dgm:t>
    </dgm:pt>
    <dgm:pt modelId="{99C50D3F-7551-4720-BA6E-F906F9CDA613}" type="parTrans" cxnId="{607632A8-D01F-4517-A6C6-6BC38E5C2CAE}">
      <dgm:prSet/>
      <dgm:spPr/>
      <dgm:t>
        <a:bodyPr/>
        <a:lstStyle/>
        <a:p>
          <a:endParaRPr lang="en-US"/>
        </a:p>
      </dgm:t>
    </dgm:pt>
    <dgm:pt modelId="{EEE9A68C-FC39-4A8E-B262-E929E46E7166}" type="sibTrans" cxnId="{607632A8-D01F-4517-A6C6-6BC38E5C2CAE}">
      <dgm:prSet/>
      <dgm:spPr/>
      <dgm:t>
        <a:bodyPr/>
        <a:lstStyle/>
        <a:p>
          <a:endParaRPr lang="en-US"/>
        </a:p>
      </dgm:t>
    </dgm:pt>
    <dgm:pt modelId="{29254F17-35F4-4172-9611-FAFB9A43E896}">
      <dgm:prSet/>
      <dgm:spPr/>
      <dgm:t>
        <a:bodyPr/>
        <a:lstStyle/>
        <a:p>
          <a:r>
            <a:rPr lang="en-US" dirty="0"/>
            <a:t> For the duration of the quarter we build on skills through theory and practical cooking labs. </a:t>
          </a:r>
        </a:p>
      </dgm:t>
    </dgm:pt>
    <dgm:pt modelId="{B0C924A1-859A-411E-8B8B-2AEBB881D37E}" type="parTrans" cxnId="{1B436D56-6C10-417E-9EE2-971CA4D172BA}">
      <dgm:prSet/>
      <dgm:spPr/>
      <dgm:t>
        <a:bodyPr/>
        <a:lstStyle/>
        <a:p>
          <a:endParaRPr lang="en-CA"/>
        </a:p>
      </dgm:t>
    </dgm:pt>
    <dgm:pt modelId="{31B31963-9046-4235-800C-27DECCF6FEC0}" type="sibTrans" cxnId="{1B436D56-6C10-417E-9EE2-971CA4D172BA}">
      <dgm:prSet/>
      <dgm:spPr/>
      <dgm:t>
        <a:bodyPr/>
        <a:lstStyle/>
        <a:p>
          <a:endParaRPr lang="en-CA"/>
        </a:p>
      </dgm:t>
    </dgm:pt>
    <dgm:pt modelId="{0433A76E-0DC1-43D2-9F74-E74C8A8A17FD}" type="pres">
      <dgm:prSet presAssocID="{038181C8-D188-4B49-8101-0A6D99507A46}" presName="linear" presStyleCnt="0">
        <dgm:presLayoutVars>
          <dgm:dir/>
          <dgm:animLvl val="lvl"/>
          <dgm:resizeHandles val="exact"/>
        </dgm:presLayoutVars>
      </dgm:prSet>
      <dgm:spPr/>
    </dgm:pt>
    <dgm:pt modelId="{BBA5F26F-7B4A-430D-88A5-2734B6DC6432}" type="pres">
      <dgm:prSet presAssocID="{BE5732BC-6F24-4C8B-B891-8432C09D5A12}" presName="parentLin" presStyleCnt="0"/>
      <dgm:spPr/>
    </dgm:pt>
    <dgm:pt modelId="{6CB7CC93-5524-40C3-9DE4-B6898AA3D0EF}" type="pres">
      <dgm:prSet presAssocID="{BE5732BC-6F24-4C8B-B891-8432C09D5A12}" presName="parentLeftMargin" presStyleLbl="node1" presStyleIdx="0" presStyleCnt="2"/>
      <dgm:spPr/>
    </dgm:pt>
    <dgm:pt modelId="{2A1400E9-0785-4852-AB73-6655E39B6349}" type="pres">
      <dgm:prSet presAssocID="{BE5732BC-6F24-4C8B-B891-8432C09D5A12}" presName="parentText" presStyleLbl="node1" presStyleIdx="0" presStyleCnt="2">
        <dgm:presLayoutVars>
          <dgm:chMax val="0"/>
          <dgm:bulletEnabled val="1"/>
        </dgm:presLayoutVars>
      </dgm:prSet>
      <dgm:spPr/>
    </dgm:pt>
    <dgm:pt modelId="{259F5DBE-AF12-4D24-AFEA-8329869C58E7}" type="pres">
      <dgm:prSet presAssocID="{BE5732BC-6F24-4C8B-B891-8432C09D5A12}" presName="negativeSpace" presStyleCnt="0"/>
      <dgm:spPr/>
    </dgm:pt>
    <dgm:pt modelId="{EC7F95E9-7AEA-4314-92C4-1197AD734DDE}" type="pres">
      <dgm:prSet presAssocID="{BE5732BC-6F24-4C8B-B891-8432C09D5A12}" presName="childText" presStyleLbl="conFgAcc1" presStyleIdx="0" presStyleCnt="2">
        <dgm:presLayoutVars>
          <dgm:bulletEnabled val="1"/>
        </dgm:presLayoutVars>
      </dgm:prSet>
      <dgm:spPr/>
    </dgm:pt>
    <dgm:pt modelId="{E1999BC4-803E-4E82-9B17-2152790540D1}" type="pres">
      <dgm:prSet presAssocID="{1AF088A1-92D9-43A4-A3CC-2AC77BD0FDBF}" presName="spaceBetweenRectangles" presStyleCnt="0"/>
      <dgm:spPr/>
    </dgm:pt>
    <dgm:pt modelId="{C4A21991-177D-455D-A943-386099DED979}" type="pres">
      <dgm:prSet presAssocID="{8F96E1E7-C0D3-47CE-84D6-56EB156B7615}" presName="parentLin" presStyleCnt="0"/>
      <dgm:spPr/>
    </dgm:pt>
    <dgm:pt modelId="{2F10E81F-F420-4DA4-A68D-2EB64FC0DE3A}" type="pres">
      <dgm:prSet presAssocID="{8F96E1E7-C0D3-47CE-84D6-56EB156B7615}" presName="parentLeftMargin" presStyleLbl="node1" presStyleIdx="0" presStyleCnt="2"/>
      <dgm:spPr/>
    </dgm:pt>
    <dgm:pt modelId="{3987F590-F797-4BD5-AB01-332AC5993982}" type="pres">
      <dgm:prSet presAssocID="{8F96E1E7-C0D3-47CE-84D6-56EB156B7615}" presName="parentText" presStyleLbl="node1" presStyleIdx="1" presStyleCnt="2">
        <dgm:presLayoutVars>
          <dgm:chMax val="0"/>
          <dgm:bulletEnabled val="1"/>
        </dgm:presLayoutVars>
      </dgm:prSet>
      <dgm:spPr/>
    </dgm:pt>
    <dgm:pt modelId="{2003C65A-7284-4225-8B47-1E6AB1725867}" type="pres">
      <dgm:prSet presAssocID="{8F96E1E7-C0D3-47CE-84D6-56EB156B7615}" presName="negativeSpace" presStyleCnt="0"/>
      <dgm:spPr/>
    </dgm:pt>
    <dgm:pt modelId="{502DE168-CC00-404C-83C5-107BC19B5678}" type="pres">
      <dgm:prSet presAssocID="{8F96E1E7-C0D3-47CE-84D6-56EB156B7615}" presName="childText" presStyleLbl="conFgAcc1" presStyleIdx="1" presStyleCnt="2">
        <dgm:presLayoutVars>
          <dgm:bulletEnabled val="1"/>
        </dgm:presLayoutVars>
      </dgm:prSet>
      <dgm:spPr/>
    </dgm:pt>
  </dgm:ptLst>
  <dgm:cxnLst>
    <dgm:cxn modelId="{635D3E6B-38FC-4C8D-9181-D0988679B3AB}" type="presOf" srcId="{29254F17-35F4-4172-9611-FAFB9A43E896}" destId="{502DE168-CC00-404C-83C5-107BC19B5678}" srcOrd="0" destOrd="1" presId="urn:microsoft.com/office/officeart/2005/8/layout/list1"/>
    <dgm:cxn modelId="{9068B54E-B65E-4067-80B7-3D2A3D2F56F8}" type="presOf" srcId="{BE5732BC-6F24-4C8B-B891-8432C09D5A12}" destId="{6CB7CC93-5524-40C3-9DE4-B6898AA3D0EF}" srcOrd="0" destOrd="0" presId="urn:microsoft.com/office/officeart/2005/8/layout/list1"/>
    <dgm:cxn modelId="{1B436D56-6C10-417E-9EE2-971CA4D172BA}" srcId="{8F96E1E7-C0D3-47CE-84D6-56EB156B7615}" destId="{29254F17-35F4-4172-9611-FAFB9A43E896}" srcOrd="1" destOrd="0" parTransId="{B0C924A1-859A-411E-8B8B-2AEBB881D37E}" sibTransId="{31B31963-9046-4235-800C-27DECCF6FEC0}"/>
    <dgm:cxn modelId="{C9478B7B-9A58-418F-8C92-C2BB1AA36C2A}" srcId="{038181C8-D188-4B49-8101-0A6D99507A46}" destId="{BE5732BC-6F24-4C8B-B891-8432C09D5A12}" srcOrd="0" destOrd="0" parTransId="{84EBF58D-03C1-441D-8392-8C13364EAC0A}" sibTransId="{1AF088A1-92D9-43A4-A3CC-2AC77BD0FDBF}"/>
    <dgm:cxn modelId="{62966F81-61BE-422B-BA4E-6C96C3348013}" srcId="{BE5732BC-6F24-4C8B-B891-8432C09D5A12}" destId="{33679301-5EF4-46F4-A159-ADE22DEBBEB5}" srcOrd="0" destOrd="0" parTransId="{1AF0ED01-6D49-4F14-B2EB-F75CC53A66EA}" sibTransId="{4D1508ED-70D0-4300-9D94-CB45ADD25E6D}"/>
    <dgm:cxn modelId="{533B0386-7890-46BE-874E-C9A525E9B7E8}" srcId="{038181C8-D188-4B49-8101-0A6D99507A46}" destId="{8F96E1E7-C0D3-47CE-84D6-56EB156B7615}" srcOrd="1" destOrd="0" parTransId="{8EDDD703-9A94-4ED8-B42C-147C53A0F69E}" sibTransId="{3E0DC270-4289-4697-93EE-032CC497ACEC}"/>
    <dgm:cxn modelId="{607632A8-D01F-4517-A6C6-6BC38E5C2CAE}" srcId="{8F96E1E7-C0D3-47CE-84D6-56EB156B7615}" destId="{73D0E263-26B1-46DC-8F8C-3DC54366A60B}" srcOrd="0" destOrd="0" parTransId="{99C50D3F-7551-4720-BA6E-F906F9CDA613}" sibTransId="{EEE9A68C-FC39-4A8E-B262-E929E46E7166}"/>
    <dgm:cxn modelId="{909E8CB1-3A07-4EF8-9421-58E6FE6C78DE}" type="presOf" srcId="{038181C8-D188-4B49-8101-0A6D99507A46}" destId="{0433A76E-0DC1-43D2-9F74-E74C8A8A17FD}" srcOrd="0" destOrd="0" presId="urn:microsoft.com/office/officeart/2005/8/layout/list1"/>
    <dgm:cxn modelId="{E35AF4BE-9D81-4175-9D15-DED051C59EF9}" type="presOf" srcId="{73D0E263-26B1-46DC-8F8C-3DC54366A60B}" destId="{502DE168-CC00-404C-83C5-107BC19B5678}" srcOrd="0" destOrd="0" presId="urn:microsoft.com/office/officeart/2005/8/layout/list1"/>
    <dgm:cxn modelId="{715695C3-C82A-4CFB-A53A-612429B1A6DA}" type="presOf" srcId="{33679301-5EF4-46F4-A159-ADE22DEBBEB5}" destId="{EC7F95E9-7AEA-4314-92C4-1197AD734DDE}" srcOrd="0" destOrd="0" presId="urn:microsoft.com/office/officeart/2005/8/layout/list1"/>
    <dgm:cxn modelId="{7DE972D1-D855-4963-9AEE-64ACE9621372}" type="presOf" srcId="{8F96E1E7-C0D3-47CE-84D6-56EB156B7615}" destId="{3987F590-F797-4BD5-AB01-332AC5993982}" srcOrd="1" destOrd="0" presId="urn:microsoft.com/office/officeart/2005/8/layout/list1"/>
    <dgm:cxn modelId="{FD97F0D6-ECD4-4D55-9EED-BFC374076686}" type="presOf" srcId="{8F96E1E7-C0D3-47CE-84D6-56EB156B7615}" destId="{2F10E81F-F420-4DA4-A68D-2EB64FC0DE3A}" srcOrd="0" destOrd="0" presId="urn:microsoft.com/office/officeart/2005/8/layout/list1"/>
    <dgm:cxn modelId="{DAB012DD-F449-4CB4-9F34-7A63915C4C48}" type="presOf" srcId="{BE5732BC-6F24-4C8B-B891-8432C09D5A12}" destId="{2A1400E9-0785-4852-AB73-6655E39B6349}" srcOrd="1" destOrd="0" presId="urn:microsoft.com/office/officeart/2005/8/layout/list1"/>
    <dgm:cxn modelId="{D050B98F-7573-4AE2-8D41-65D7EFD3AC47}" type="presParOf" srcId="{0433A76E-0DC1-43D2-9F74-E74C8A8A17FD}" destId="{BBA5F26F-7B4A-430D-88A5-2734B6DC6432}" srcOrd="0" destOrd="0" presId="urn:microsoft.com/office/officeart/2005/8/layout/list1"/>
    <dgm:cxn modelId="{2B000F82-6D69-4DC9-9EB1-6070DCD97F4B}" type="presParOf" srcId="{BBA5F26F-7B4A-430D-88A5-2734B6DC6432}" destId="{6CB7CC93-5524-40C3-9DE4-B6898AA3D0EF}" srcOrd="0" destOrd="0" presId="urn:microsoft.com/office/officeart/2005/8/layout/list1"/>
    <dgm:cxn modelId="{2B727E33-773F-4D33-B28F-65A0B2430A58}" type="presParOf" srcId="{BBA5F26F-7B4A-430D-88A5-2734B6DC6432}" destId="{2A1400E9-0785-4852-AB73-6655E39B6349}" srcOrd="1" destOrd="0" presId="urn:microsoft.com/office/officeart/2005/8/layout/list1"/>
    <dgm:cxn modelId="{BB61986A-A21C-4C85-8B2B-6C21CBD726EF}" type="presParOf" srcId="{0433A76E-0DC1-43D2-9F74-E74C8A8A17FD}" destId="{259F5DBE-AF12-4D24-AFEA-8329869C58E7}" srcOrd="1" destOrd="0" presId="urn:microsoft.com/office/officeart/2005/8/layout/list1"/>
    <dgm:cxn modelId="{AE6816C7-0FF7-4BE8-BA6D-554BED2F7A15}" type="presParOf" srcId="{0433A76E-0DC1-43D2-9F74-E74C8A8A17FD}" destId="{EC7F95E9-7AEA-4314-92C4-1197AD734DDE}" srcOrd="2" destOrd="0" presId="urn:microsoft.com/office/officeart/2005/8/layout/list1"/>
    <dgm:cxn modelId="{AF3667D4-25E3-4167-BC31-234194082DFC}" type="presParOf" srcId="{0433A76E-0DC1-43D2-9F74-E74C8A8A17FD}" destId="{E1999BC4-803E-4E82-9B17-2152790540D1}" srcOrd="3" destOrd="0" presId="urn:microsoft.com/office/officeart/2005/8/layout/list1"/>
    <dgm:cxn modelId="{810DFD09-4AD5-4945-A934-269435B1FC75}" type="presParOf" srcId="{0433A76E-0DC1-43D2-9F74-E74C8A8A17FD}" destId="{C4A21991-177D-455D-A943-386099DED979}" srcOrd="4" destOrd="0" presId="urn:microsoft.com/office/officeart/2005/8/layout/list1"/>
    <dgm:cxn modelId="{FB8B02BA-042C-4CB5-8A84-0A7031362B7A}" type="presParOf" srcId="{C4A21991-177D-455D-A943-386099DED979}" destId="{2F10E81F-F420-4DA4-A68D-2EB64FC0DE3A}" srcOrd="0" destOrd="0" presId="urn:microsoft.com/office/officeart/2005/8/layout/list1"/>
    <dgm:cxn modelId="{B1DC2D20-DAED-487C-94C8-C7D87D2C0FBD}" type="presParOf" srcId="{C4A21991-177D-455D-A943-386099DED979}" destId="{3987F590-F797-4BD5-AB01-332AC5993982}" srcOrd="1" destOrd="0" presId="urn:microsoft.com/office/officeart/2005/8/layout/list1"/>
    <dgm:cxn modelId="{073A5BE6-0F7F-42C4-9EE6-FD1CE8D24EB1}" type="presParOf" srcId="{0433A76E-0DC1-43D2-9F74-E74C8A8A17FD}" destId="{2003C65A-7284-4225-8B47-1E6AB1725867}" srcOrd="5" destOrd="0" presId="urn:microsoft.com/office/officeart/2005/8/layout/list1"/>
    <dgm:cxn modelId="{29EAE834-5CCE-46EC-BBB7-DC6D26E18C98}" type="presParOf" srcId="{0433A76E-0DC1-43D2-9F74-E74C8A8A17FD}" destId="{502DE168-CC00-404C-83C5-107BC19B5678}"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8181C8-D188-4B49-8101-0A6D99507A4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E5732BC-6F24-4C8B-B891-8432C09D5A12}">
      <dgm:prSet/>
      <dgm:spPr/>
      <dgm:t>
        <a:bodyPr/>
        <a:lstStyle/>
        <a:p>
          <a:pPr>
            <a:defRPr b="1"/>
          </a:pPr>
          <a:r>
            <a:rPr lang="en-US"/>
            <a:t>Quarter Semester</a:t>
          </a:r>
          <a:endParaRPr lang="en-US" dirty="0"/>
        </a:p>
      </dgm:t>
    </dgm:pt>
    <dgm:pt modelId="{84EBF58D-03C1-441D-8392-8C13364EAC0A}" type="parTrans" cxnId="{C9478B7B-9A58-418F-8C92-C2BB1AA36C2A}">
      <dgm:prSet/>
      <dgm:spPr/>
      <dgm:t>
        <a:bodyPr/>
        <a:lstStyle/>
        <a:p>
          <a:endParaRPr lang="en-US"/>
        </a:p>
      </dgm:t>
    </dgm:pt>
    <dgm:pt modelId="{1AF088A1-92D9-43A4-A3CC-2AC77BD0FDBF}" type="sibTrans" cxnId="{C9478B7B-9A58-418F-8C92-C2BB1AA36C2A}">
      <dgm:prSet/>
      <dgm:spPr/>
      <dgm:t>
        <a:bodyPr/>
        <a:lstStyle/>
        <a:p>
          <a:endParaRPr lang="en-US"/>
        </a:p>
      </dgm:t>
    </dgm:pt>
    <dgm:pt modelId="{33679301-5EF4-46F4-A159-ADE22DEBBEB5}">
      <dgm:prSet/>
      <dgm:spPr/>
      <dgm:t>
        <a:bodyPr/>
        <a:lstStyle/>
        <a:p>
          <a:r>
            <a:rPr lang="en-US" dirty="0"/>
            <a:t>Foods 9 is taken for 1 Quarter of the school year, every second day. Approximately 22-24 classes. </a:t>
          </a:r>
        </a:p>
      </dgm:t>
    </dgm:pt>
    <dgm:pt modelId="{1AF0ED01-6D49-4F14-B2EB-F75CC53A66EA}" type="parTrans" cxnId="{62966F81-61BE-422B-BA4E-6C96C3348013}">
      <dgm:prSet/>
      <dgm:spPr/>
      <dgm:t>
        <a:bodyPr/>
        <a:lstStyle/>
        <a:p>
          <a:endParaRPr lang="en-US"/>
        </a:p>
      </dgm:t>
    </dgm:pt>
    <dgm:pt modelId="{4D1508ED-70D0-4300-9D94-CB45ADD25E6D}" type="sibTrans" cxnId="{62966F81-61BE-422B-BA4E-6C96C3348013}">
      <dgm:prSet/>
      <dgm:spPr/>
      <dgm:t>
        <a:bodyPr/>
        <a:lstStyle/>
        <a:p>
          <a:endParaRPr lang="en-US"/>
        </a:p>
      </dgm:t>
    </dgm:pt>
    <dgm:pt modelId="{8F96E1E7-C0D3-47CE-84D6-56EB156B7615}">
      <dgm:prSet/>
      <dgm:spPr/>
      <dgm:t>
        <a:bodyPr/>
        <a:lstStyle/>
        <a:p>
          <a:pPr>
            <a:defRPr b="1"/>
          </a:pPr>
          <a:r>
            <a:rPr lang="en-US" dirty="0"/>
            <a:t>What We Learn</a:t>
          </a:r>
        </a:p>
      </dgm:t>
    </dgm:pt>
    <dgm:pt modelId="{8EDDD703-9A94-4ED8-B42C-147C53A0F69E}" type="parTrans" cxnId="{533B0386-7890-46BE-874E-C9A525E9B7E8}">
      <dgm:prSet/>
      <dgm:spPr/>
      <dgm:t>
        <a:bodyPr/>
        <a:lstStyle/>
        <a:p>
          <a:endParaRPr lang="en-US"/>
        </a:p>
      </dgm:t>
    </dgm:pt>
    <dgm:pt modelId="{3E0DC270-4289-4697-93EE-032CC497ACEC}" type="sibTrans" cxnId="{533B0386-7890-46BE-874E-C9A525E9B7E8}">
      <dgm:prSet/>
      <dgm:spPr/>
      <dgm:t>
        <a:bodyPr/>
        <a:lstStyle/>
        <a:p>
          <a:endParaRPr lang="en-US"/>
        </a:p>
      </dgm:t>
    </dgm:pt>
    <dgm:pt modelId="{73D0E263-26B1-46DC-8F8C-3DC54366A60B}">
      <dgm:prSet/>
      <dgm:spPr/>
      <dgm:t>
        <a:bodyPr/>
        <a:lstStyle/>
        <a:p>
          <a:r>
            <a:rPr lang="en-US" dirty="0"/>
            <a:t>Continue growth from Foods 8, focusing on measuring techniques, and knife handling skills, and kitchen equipment. In addition, building knowledge in baking terminology and baking practices, as well as growing knowledge in nutrients for our body.</a:t>
          </a:r>
        </a:p>
      </dgm:t>
    </dgm:pt>
    <dgm:pt modelId="{99C50D3F-7551-4720-BA6E-F906F9CDA613}" type="parTrans" cxnId="{607632A8-D01F-4517-A6C6-6BC38E5C2CAE}">
      <dgm:prSet/>
      <dgm:spPr/>
      <dgm:t>
        <a:bodyPr/>
        <a:lstStyle/>
        <a:p>
          <a:endParaRPr lang="en-US"/>
        </a:p>
      </dgm:t>
    </dgm:pt>
    <dgm:pt modelId="{EEE9A68C-FC39-4A8E-B262-E929E46E7166}" type="sibTrans" cxnId="{607632A8-D01F-4517-A6C6-6BC38E5C2CAE}">
      <dgm:prSet/>
      <dgm:spPr/>
      <dgm:t>
        <a:bodyPr/>
        <a:lstStyle/>
        <a:p>
          <a:endParaRPr lang="en-US"/>
        </a:p>
      </dgm:t>
    </dgm:pt>
    <dgm:pt modelId="{D41B7E0B-E84F-4F50-AEA0-C7B2A7051FE3}">
      <dgm:prSet/>
      <dgm:spPr/>
      <dgm:t>
        <a:bodyPr/>
        <a:lstStyle/>
        <a:p>
          <a:r>
            <a:rPr lang="en-US" dirty="0"/>
            <a:t>For the duration of the quarter we build on these skills through theory and practical cooking labs.</a:t>
          </a:r>
        </a:p>
      </dgm:t>
    </dgm:pt>
    <dgm:pt modelId="{3109A6DB-6FF3-42DC-B8E9-13EC052ED8D4}" type="parTrans" cxnId="{49B341CC-E97E-4EDC-A44C-F0D7399DD7A7}">
      <dgm:prSet/>
      <dgm:spPr/>
    </dgm:pt>
    <dgm:pt modelId="{D2F3DB06-3B96-4754-9D82-A97945282672}" type="sibTrans" cxnId="{49B341CC-E97E-4EDC-A44C-F0D7399DD7A7}">
      <dgm:prSet/>
      <dgm:spPr/>
    </dgm:pt>
    <dgm:pt modelId="{0433A76E-0DC1-43D2-9F74-E74C8A8A17FD}" type="pres">
      <dgm:prSet presAssocID="{038181C8-D188-4B49-8101-0A6D99507A46}" presName="linear" presStyleCnt="0">
        <dgm:presLayoutVars>
          <dgm:dir/>
          <dgm:animLvl val="lvl"/>
          <dgm:resizeHandles val="exact"/>
        </dgm:presLayoutVars>
      </dgm:prSet>
      <dgm:spPr/>
    </dgm:pt>
    <dgm:pt modelId="{BBA5F26F-7B4A-430D-88A5-2734B6DC6432}" type="pres">
      <dgm:prSet presAssocID="{BE5732BC-6F24-4C8B-B891-8432C09D5A12}" presName="parentLin" presStyleCnt="0"/>
      <dgm:spPr/>
    </dgm:pt>
    <dgm:pt modelId="{6CB7CC93-5524-40C3-9DE4-B6898AA3D0EF}" type="pres">
      <dgm:prSet presAssocID="{BE5732BC-6F24-4C8B-B891-8432C09D5A12}" presName="parentLeftMargin" presStyleLbl="node1" presStyleIdx="0" presStyleCnt="2"/>
      <dgm:spPr/>
    </dgm:pt>
    <dgm:pt modelId="{2A1400E9-0785-4852-AB73-6655E39B6349}" type="pres">
      <dgm:prSet presAssocID="{BE5732BC-6F24-4C8B-B891-8432C09D5A12}" presName="parentText" presStyleLbl="node1" presStyleIdx="0" presStyleCnt="2">
        <dgm:presLayoutVars>
          <dgm:chMax val="0"/>
          <dgm:bulletEnabled val="1"/>
        </dgm:presLayoutVars>
      </dgm:prSet>
      <dgm:spPr/>
    </dgm:pt>
    <dgm:pt modelId="{259F5DBE-AF12-4D24-AFEA-8329869C58E7}" type="pres">
      <dgm:prSet presAssocID="{BE5732BC-6F24-4C8B-B891-8432C09D5A12}" presName="negativeSpace" presStyleCnt="0"/>
      <dgm:spPr/>
    </dgm:pt>
    <dgm:pt modelId="{EC7F95E9-7AEA-4314-92C4-1197AD734DDE}" type="pres">
      <dgm:prSet presAssocID="{BE5732BC-6F24-4C8B-B891-8432C09D5A12}" presName="childText" presStyleLbl="conFgAcc1" presStyleIdx="0" presStyleCnt="2">
        <dgm:presLayoutVars>
          <dgm:bulletEnabled val="1"/>
        </dgm:presLayoutVars>
      </dgm:prSet>
      <dgm:spPr/>
    </dgm:pt>
    <dgm:pt modelId="{E1999BC4-803E-4E82-9B17-2152790540D1}" type="pres">
      <dgm:prSet presAssocID="{1AF088A1-92D9-43A4-A3CC-2AC77BD0FDBF}" presName="spaceBetweenRectangles" presStyleCnt="0"/>
      <dgm:spPr/>
    </dgm:pt>
    <dgm:pt modelId="{C4A21991-177D-455D-A943-386099DED979}" type="pres">
      <dgm:prSet presAssocID="{8F96E1E7-C0D3-47CE-84D6-56EB156B7615}" presName="parentLin" presStyleCnt="0"/>
      <dgm:spPr/>
    </dgm:pt>
    <dgm:pt modelId="{2F10E81F-F420-4DA4-A68D-2EB64FC0DE3A}" type="pres">
      <dgm:prSet presAssocID="{8F96E1E7-C0D3-47CE-84D6-56EB156B7615}" presName="parentLeftMargin" presStyleLbl="node1" presStyleIdx="0" presStyleCnt="2"/>
      <dgm:spPr/>
    </dgm:pt>
    <dgm:pt modelId="{3987F590-F797-4BD5-AB01-332AC5993982}" type="pres">
      <dgm:prSet presAssocID="{8F96E1E7-C0D3-47CE-84D6-56EB156B7615}" presName="parentText" presStyleLbl="node1" presStyleIdx="1" presStyleCnt="2">
        <dgm:presLayoutVars>
          <dgm:chMax val="0"/>
          <dgm:bulletEnabled val="1"/>
        </dgm:presLayoutVars>
      </dgm:prSet>
      <dgm:spPr/>
    </dgm:pt>
    <dgm:pt modelId="{2003C65A-7284-4225-8B47-1E6AB1725867}" type="pres">
      <dgm:prSet presAssocID="{8F96E1E7-C0D3-47CE-84D6-56EB156B7615}" presName="negativeSpace" presStyleCnt="0"/>
      <dgm:spPr/>
    </dgm:pt>
    <dgm:pt modelId="{502DE168-CC00-404C-83C5-107BC19B5678}" type="pres">
      <dgm:prSet presAssocID="{8F96E1E7-C0D3-47CE-84D6-56EB156B7615}" presName="childText" presStyleLbl="conFgAcc1" presStyleIdx="1" presStyleCnt="2">
        <dgm:presLayoutVars>
          <dgm:bulletEnabled val="1"/>
        </dgm:presLayoutVars>
      </dgm:prSet>
      <dgm:spPr/>
    </dgm:pt>
  </dgm:ptLst>
  <dgm:cxnLst>
    <dgm:cxn modelId="{9068B54E-B65E-4067-80B7-3D2A3D2F56F8}" type="presOf" srcId="{BE5732BC-6F24-4C8B-B891-8432C09D5A12}" destId="{6CB7CC93-5524-40C3-9DE4-B6898AA3D0EF}" srcOrd="0" destOrd="0" presId="urn:microsoft.com/office/officeart/2005/8/layout/list1"/>
    <dgm:cxn modelId="{C9478B7B-9A58-418F-8C92-C2BB1AA36C2A}" srcId="{038181C8-D188-4B49-8101-0A6D99507A46}" destId="{BE5732BC-6F24-4C8B-B891-8432C09D5A12}" srcOrd="0" destOrd="0" parTransId="{84EBF58D-03C1-441D-8392-8C13364EAC0A}" sibTransId="{1AF088A1-92D9-43A4-A3CC-2AC77BD0FDBF}"/>
    <dgm:cxn modelId="{62966F81-61BE-422B-BA4E-6C96C3348013}" srcId="{BE5732BC-6F24-4C8B-B891-8432C09D5A12}" destId="{33679301-5EF4-46F4-A159-ADE22DEBBEB5}" srcOrd="0" destOrd="0" parTransId="{1AF0ED01-6D49-4F14-B2EB-F75CC53A66EA}" sibTransId="{4D1508ED-70D0-4300-9D94-CB45ADD25E6D}"/>
    <dgm:cxn modelId="{533B0386-7890-46BE-874E-C9A525E9B7E8}" srcId="{038181C8-D188-4B49-8101-0A6D99507A46}" destId="{8F96E1E7-C0D3-47CE-84D6-56EB156B7615}" srcOrd="1" destOrd="0" parTransId="{8EDDD703-9A94-4ED8-B42C-147C53A0F69E}" sibTransId="{3E0DC270-4289-4697-93EE-032CC497ACEC}"/>
    <dgm:cxn modelId="{DD7CC28D-47A1-4448-9721-F2E68E5C7ADF}" type="presOf" srcId="{D41B7E0B-E84F-4F50-AEA0-C7B2A7051FE3}" destId="{502DE168-CC00-404C-83C5-107BC19B5678}" srcOrd="0" destOrd="1" presId="urn:microsoft.com/office/officeart/2005/8/layout/list1"/>
    <dgm:cxn modelId="{607632A8-D01F-4517-A6C6-6BC38E5C2CAE}" srcId="{8F96E1E7-C0D3-47CE-84D6-56EB156B7615}" destId="{73D0E263-26B1-46DC-8F8C-3DC54366A60B}" srcOrd="0" destOrd="0" parTransId="{99C50D3F-7551-4720-BA6E-F906F9CDA613}" sibTransId="{EEE9A68C-FC39-4A8E-B262-E929E46E7166}"/>
    <dgm:cxn modelId="{909E8CB1-3A07-4EF8-9421-58E6FE6C78DE}" type="presOf" srcId="{038181C8-D188-4B49-8101-0A6D99507A46}" destId="{0433A76E-0DC1-43D2-9F74-E74C8A8A17FD}" srcOrd="0" destOrd="0" presId="urn:microsoft.com/office/officeart/2005/8/layout/list1"/>
    <dgm:cxn modelId="{E35AF4BE-9D81-4175-9D15-DED051C59EF9}" type="presOf" srcId="{73D0E263-26B1-46DC-8F8C-3DC54366A60B}" destId="{502DE168-CC00-404C-83C5-107BC19B5678}" srcOrd="0" destOrd="0" presId="urn:microsoft.com/office/officeart/2005/8/layout/list1"/>
    <dgm:cxn modelId="{715695C3-C82A-4CFB-A53A-612429B1A6DA}" type="presOf" srcId="{33679301-5EF4-46F4-A159-ADE22DEBBEB5}" destId="{EC7F95E9-7AEA-4314-92C4-1197AD734DDE}" srcOrd="0" destOrd="0" presId="urn:microsoft.com/office/officeart/2005/8/layout/list1"/>
    <dgm:cxn modelId="{49B341CC-E97E-4EDC-A44C-F0D7399DD7A7}" srcId="{8F96E1E7-C0D3-47CE-84D6-56EB156B7615}" destId="{D41B7E0B-E84F-4F50-AEA0-C7B2A7051FE3}" srcOrd="1" destOrd="0" parTransId="{3109A6DB-6FF3-42DC-B8E9-13EC052ED8D4}" sibTransId="{D2F3DB06-3B96-4754-9D82-A97945282672}"/>
    <dgm:cxn modelId="{7DE972D1-D855-4963-9AEE-64ACE9621372}" type="presOf" srcId="{8F96E1E7-C0D3-47CE-84D6-56EB156B7615}" destId="{3987F590-F797-4BD5-AB01-332AC5993982}" srcOrd="1" destOrd="0" presId="urn:microsoft.com/office/officeart/2005/8/layout/list1"/>
    <dgm:cxn modelId="{FD97F0D6-ECD4-4D55-9EED-BFC374076686}" type="presOf" srcId="{8F96E1E7-C0D3-47CE-84D6-56EB156B7615}" destId="{2F10E81F-F420-4DA4-A68D-2EB64FC0DE3A}" srcOrd="0" destOrd="0" presId="urn:microsoft.com/office/officeart/2005/8/layout/list1"/>
    <dgm:cxn modelId="{DAB012DD-F449-4CB4-9F34-7A63915C4C48}" type="presOf" srcId="{BE5732BC-6F24-4C8B-B891-8432C09D5A12}" destId="{2A1400E9-0785-4852-AB73-6655E39B6349}" srcOrd="1" destOrd="0" presId="urn:microsoft.com/office/officeart/2005/8/layout/list1"/>
    <dgm:cxn modelId="{D050B98F-7573-4AE2-8D41-65D7EFD3AC47}" type="presParOf" srcId="{0433A76E-0DC1-43D2-9F74-E74C8A8A17FD}" destId="{BBA5F26F-7B4A-430D-88A5-2734B6DC6432}" srcOrd="0" destOrd="0" presId="urn:microsoft.com/office/officeart/2005/8/layout/list1"/>
    <dgm:cxn modelId="{2B000F82-6D69-4DC9-9EB1-6070DCD97F4B}" type="presParOf" srcId="{BBA5F26F-7B4A-430D-88A5-2734B6DC6432}" destId="{6CB7CC93-5524-40C3-9DE4-B6898AA3D0EF}" srcOrd="0" destOrd="0" presId="urn:microsoft.com/office/officeart/2005/8/layout/list1"/>
    <dgm:cxn modelId="{2B727E33-773F-4D33-B28F-65A0B2430A58}" type="presParOf" srcId="{BBA5F26F-7B4A-430D-88A5-2734B6DC6432}" destId="{2A1400E9-0785-4852-AB73-6655E39B6349}" srcOrd="1" destOrd="0" presId="urn:microsoft.com/office/officeart/2005/8/layout/list1"/>
    <dgm:cxn modelId="{BB61986A-A21C-4C85-8B2B-6C21CBD726EF}" type="presParOf" srcId="{0433A76E-0DC1-43D2-9F74-E74C8A8A17FD}" destId="{259F5DBE-AF12-4D24-AFEA-8329869C58E7}" srcOrd="1" destOrd="0" presId="urn:microsoft.com/office/officeart/2005/8/layout/list1"/>
    <dgm:cxn modelId="{AE6816C7-0FF7-4BE8-BA6D-554BED2F7A15}" type="presParOf" srcId="{0433A76E-0DC1-43D2-9F74-E74C8A8A17FD}" destId="{EC7F95E9-7AEA-4314-92C4-1197AD734DDE}" srcOrd="2" destOrd="0" presId="urn:microsoft.com/office/officeart/2005/8/layout/list1"/>
    <dgm:cxn modelId="{AF3667D4-25E3-4167-BC31-234194082DFC}" type="presParOf" srcId="{0433A76E-0DC1-43D2-9F74-E74C8A8A17FD}" destId="{E1999BC4-803E-4E82-9B17-2152790540D1}" srcOrd="3" destOrd="0" presId="urn:microsoft.com/office/officeart/2005/8/layout/list1"/>
    <dgm:cxn modelId="{810DFD09-4AD5-4945-A934-269435B1FC75}" type="presParOf" srcId="{0433A76E-0DC1-43D2-9F74-E74C8A8A17FD}" destId="{C4A21991-177D-455D-A943-386099DED979}" srcOrd="4" destOrd="0" presId="urn:microsoft.com/office/officeart/2005/8/layout/list1"/>
    <dgm:cxn modelId="{FB8B02BA-042C-4CB5-8A84-0A7031362B7A}" type="presParOf" srcId="{C4A21991-177D-455D-A943-386099DED979}" destId="{2F10E81F-F420-4DA4-A68D-2EB64FC0DE3A}" srcOrd="0" destOrd="0" presId="urn:microsoft.com/office/officeart/2005/8/layout/list1"/>
    <dgm:cxn modelId="{B1DC2D20-DAED-487C-94C8-C7D87D2C0FBD}" type="presParOf" srcId="{C4A21991-177D-455D-A943-386099DED979}" destId="{3987F590-F797-4BD5-AB01-332AC5993982}" srcOrd="1" destOrd="0" presId="urn:microsoft.com/office/officeart/2005/8/layout/list1"/>
    <dgm:cxn modelId="{073A5BE6-0F7F-42C4-9EE6-FD1CE8D24EB1}" type="presParOf" srcId="{0433A76E-0DC1-43D2-9F74-E74C8A8A17FD}" destId="{2003C65A-7284-4225-8B47-1E6AB1725867}" srcOrd="5" destOrd="0" presId="urn:microsoft.com/office/officeart/2005/8/layout/list1"/>
    <dgm:cxn modelId="{29EAE834-5CCE-46EC-BBB7-DC6D26E18C98}" type="presParOf" srcId="{0433A76E-0DC1-43D2-9F74-E74C8A8A17FD}" destId="{502DE168-CC00-404C-83C5-107BC19B5678}"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8181C8-D188-4B49-8101-0A6D99507A4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E5732BC-6F24-4C8B-B891-8432C09D5A12}">
      <dgm:prSet/>
      <dgm:spPr/>
      <dgm:t>
        <a:bodyPr/>
        <a:lstStyle/>
        <a:p>
          <a:pPr>
            <a:defRPr b="1"/>
          </a:pPr>
          <a:r>
            <a:rPr lang="en-US" dirty="0"/>
            <a:t>FOODS 10</a:t>
          </a:r>
        </a:p>
      </dgm:t>
    </dgm:pt>
    <dgm:pt modelId="{84EBF58D-03C1-441D-8392-8C13364EAC0A}" type="parTrans" cxnId="{C9478B7B-9A58-418F-8C92-C2BB1AA36C2A}">
      <dgm:prSet/>
      <dgm:spPr/>
      <dgm:t>
        <a:bodyPr/>
        <a:lstStyle/>
        <a:p>
          <a:endParaRPr lang="en-US"/>
        </a:p>
      </dgm:t>
    </dgm:pt>
    <dgm:pt modelId="{1AF088A1-92D9-43A4-A3CC-2AC77BD0FDBF}" type="sibTrans" cxnId="{C9478B7B-9A58-418F-8C92-C2BB1AA36C2A}">
      <dgm:prSet/>
      <dgm:spPr/>
      <dgm:t>
        <a:bodyPr/>
        <a:lstStyle/>
        <a:p>
          <a:endParaRPr lang="en-US"/>
        </a:p>
      </dgm:t>
    </dgm:pt>
    <dgm:pt modelId="{33679301-5EF4-46F4-A159-ADE22DEBBEB5}">
      <dgm:prSet/>
      <dgm:spPr/>
      <dgm:t>
        <a:bodyPr/>
        <a:lstStyle/>
        <a:p>
          <a:r>
            <a:rPr lang="en-US" dirty="0"/>
            <a:t>FOD1010 – Food Basics</a:t>
          </a:r>
        </a:p>
      </dgm:t>
    </dgm:pt>
    <dgm:pt modelId="{1AF0ED01-6D49-4F14-B2EB-F75CC53A66EA}" type="parTrans" cxnId="{62966F81-61BE-422B-BA4E-6C96C3348013}">
      <dgm:prSet/>
      <dgm:spPr/>
      <dgm:t>
        <a:bodyPr/>
        <a:lstStyle/>
        <a:p>
          <a:endParaRPr lang="en-US"/>
        </a:p>
      </dgm:t>
    </dgm:pt>
    <dgm:pt modelId="{4D1508ED-70D0-4300-9D94-CB45ADD25E6D}" type="sibTrans" cxnId="{62966F81-61BE-422B-BA4E-6C96C3348013}">
      <dgm:prSet/>
      <dgm:spPr/>
      <dgm:t>
        <a:bodyPr/>
        <a:lstStyle/>
        <a:p>
          <a:endParaRPr lang="en-US"/>
        </a:p>
      </dgm:t>
    </dgm:pt>
    <dgm:pt modelId="{6CA40B68-EBEE-43DC-814C-4BF60F3187D9}">
      <dgm:prSet/>
      <dgm:spPr/>
      <dgm:t>
        <a:bodyPr/>
        <a:lstStyle/>
        <a:p>
          <a:pPr>
            <a:defRPr b="1"/>
          </a:pPr>
          <a:r>
            <a:rPr lang="en-US" dirty="0"/>
            <a:t>FOODS 20</a:t>
          </a:r>
        </a:p>
      </dgm:t>
    </dgm:pt>
    <dgm:pt modelId="{2A9BAA9B-3EA1-4415-B31E-55953C2A0FD4}" type="parTrans" cxnId="{A0755906-1F2C-49A6-A3F6-EDA1D24AE258}">
      <dgm:prSet/>
      <dgm:spPr/>
      <dgm:t>
        <a:bodyPr/>
        <a:lstStyle/>
        <a:p>
          <a:endParaRPr lang="en-US"/>
        </a:p>
      </dgm:t>
    </dgm:pt>
    <dgm:pt modelId="{A270E9E9-32D8-431A-A398-F05417CF2E1C}" type="sibTrans" cxnId="{A0755906-1F2C-49A6-A3F6-EDA1D24AE258}">
      <dgm:prSet/>
      <dgm:spPr/>
      <dgm:t>
        <a:bodyPr/>
        <a:lstStyle/>
        <a:p>
          <a:endParaRPr lang="en-US"/>
        </a:p>
      </dgm:t>
    </dgm:pt>
    <dgm:pt modelId="{C6742827-EAAD-400E-BF94-D82201A29BD5}">
      <dgm:prSet/>
      <dgm:spPr/>
      <dgm:t>
        <a:bodyPr/>
        <a:lstStyle/>
        <a:p>
          <a:r>
            <a:rPr lang="en-US" dirty="0"/>
            <a:t>FOD2030 – Food Decisions &amp; Health</a:t>
          </a:r>
        </a:p>
      </dgm:t>
    </dgm:pt>
    <dgm:pt modelId="{DF19BA8F-16A7-4C62-95B0-2AB06241D064}" type="parTrans" cxnId="{B81B382C-431E-47F3-91D5-CA296B9E101D}">
      <dgm:prSet/>
      <dgm:spPr/>
      <dgm:t>
        <a:bodyPr/>
        <a:lstStyle/>
        <a:p>
          <a:endParaRPr lang="en-US"/>
        </a:p>
      </dgm:t>
    </dgm:pt>
    <dgm:pt modelId="{1845E672-8B79-412E-B8CA-525D121922B2}" type="sibTrans" cxnId="{B81B382C-431E-47F3-91D5-CA296B9E101D}">
      <dgm:prSet/>
      <dgm:spPr/>
      <dgm:t>
        <a:bodyPr/>
        <a:lstStyle/>
        <a:p>
          <a:endParaRPr lang="en-US"/>
        </a:p>
      </dgm:t>
    </dgm:pt>
    <dgm:pt modelId="{73D0E263-26B1-46DC-8F8C-3DC54366A60B}">
      <dgm:prSet/>
      <dgm:spPr/>
      <dgm:t>
        <a:bodyPr/>
        <a:lstStyle/>
        <a:p>
          <a:r>
            <a:rPr lang="en-US" dirty="0"/>
            <a:t>FOD3040 – Yeast Products</a:t>
          </a:r>
        </a:p>
      </dgm:t>
    </dgm:pt>
    <dgm:pt modelId="{99C50D3F-7551-4720-BA6E-F906F9CDA613}" type="parTrans" cxnId="{607632A8-D01F-4517-A6C6-6BC38E5C2CAE}">
      <dgm:prSet/>
      <dgm:spPr/>
      <dgm:t>
        <a:bodyPr/>
        <a:lstStyle/>
        <a:p>
          <a:endParaRPr lang="en-US"/>
        </a:p>
      </dgm:t>
    </dgm:pt>
    <dgm:pt modelId="{EEE9A68C-FC39-4A8E-B262-E929E46E7166}" type="sibTrans" cxnId="{607632A8-D01F-4517-A6C6-6BC38E5C2CAE}">
      <dgm:prSet/>
      <dgm:spPr/>
      <dgm:t>
        <a:bodyPr/>
        <a:lstStyle/>
        <a:p>
          <a:endParaRPr lang="en-US"/>
        </a:p>
      </dgm:t>
    </dgm:pt>
    <dgm:pt modelId="{D7C8DFF1-4849-4A51-841C-B66B61EB3FAC}">
      <dgm:prSet/>
      <dgm:spPr/>
      <dgm:t>
        <a:bodyPr/>
        <a:lstStyle/>
        <a:p>
          <a:r>
            <a:rPr lang="en-US" dirty="0"/>
            <a:t>FOD1020 – Contemporary Baking</a:t>
          </a:r>
        </a:p>
      </dgm:t>
    </dgm:pt>
    <dgm:pt modelId="{953C2F48-47AF-4E6B-83A5-F9A20B8A12C3}" type="parTrans" cxnId="{3CDB6EE3-10BD-4F3C-9B0C-38358469074C}">
      <dgm:prSet/>
      <dgm:spPr/>
      <dgm:t>
        <a:bodyPr/>
        <a:lstStyle/>
        <a:p>
          <a:endParaRPr lang="en-US"/>
        </a:p>
      </dgm:t>
    </dgm:pt>
    <dgm:pt modelId="{3B4A3CDE-3633-40D2-8244-29F28AD74F5A}" type="sibTrans" cxnId="{3CDB6EE3-10BD-4F3C-9B0C-38358469074C}">
      <dgm:prSet/>
      <dgm:spPr/>
      <dgm:t>
        <a:bodyPr/>
        <a:lstStyle/>
        <a:p>
          <a:endParaRPr lang="en-US"/>
        </a:p>
      </dgm:t>
    </dgm:pt>
    <dgm:pt modelId="{D731AB6D-220F-4DCB-A902-87841D574552}">
      <dgm:prSet/>
      <dgm:spPr/>
      <dgm:t>
        <a:bodyPr/>
        <a:lstStyle/>
        <a:p>
          <a:r>
            <a:rPr lang="en-US" dirty="0"/>
            <a:t>FOD1040 – Meal Planning</a:t>
          </a:r>
        </a:p>
      </dgm:t>
    </dgm:pt>
    <dgm:pt modelId="{394D72CF-5C15-421C-8C00-017DB2A95F4D}" type="parTrans" cxnId="{90E66E76-2931-49F8-A1E0-3FD6C33EB9C5}">
      <dgm:prSet/>
      <dgm:spPr/>
      <dgm:t>
        <a:bodyPr/>
        <a:lstStyle/>
        <a:p>
          <a:endParaRPr lang="en-US"/>
        </a:p>
      </dgm:t>
    </dgm:pt>
    <dgm:pt modelId="{5C62D85B-BB55-4FDF-8BEB-5898FAEE9663}" type="sibTrans" cxnId="{90E66E76-2931-49F8-A1E0-3FD6C33EB9C5}">
      <dgm:prSet/>
      <dgm:spPr/>
      <dgm:t>
        <a:bodyPr/>
        <a:lstStyle/>
        <a:p>
          <a:endParaRPr lang="en-US"/>
        </a:p>
      </dgm:t>
    </dgm:pt>
    <dgm:pt modelId="{99E650E1-4227-452B-97B4-E76F3E4A5247}">
      <dgm:prSet/>
      <dgm:spPr/>
      <dgm:t>
        <a:bodyPr/>
        <a:lstStyle/>
        <a:p>
          <a:r>
            <a:rPr lang="en-US" dirty="0"/>
            <a:t>FOD1050 – Fast &amp; Convenience Foods</a:t>
          </a:r>
        </a:p>
      </dgm:t>
    </dgm:pt>
    <dgm:pt modelId="{D1B9595F-E0AE-40D6-88DE-318D5AE233CC}" type="parTrans" cxnId="{2FA1FAD3-228D-46CA-AC99-46265B9946E3}">
      <dgm:prSet/>
      <dgm:spPr/>
      <dgm:t>
        <a:bodyPr/>
        <a:lstStyle/>
        <a:p>
          <a:endParaRPr lang="en-US"/>
        </a:p>
      </dgm:t>
    </dgm:pt>
    <dgm:pt modelId="{3E27D4F3-4682-4E40-9C89-BBBFF237D050}" type="sibTrans" cxnId="{2FA1FAD3-228D-46CA-AC99-46265B9946E3}">
      <dgm:prSet/>
      <dgm:spPr/>
      <dgm:t>
        <a:bodyPr/>
        <a:lstStyle/>
        <a:p>
          <a:endParaRPr lang="en-US"/>
        </a:p>
      </dgm:t>
    </dgm:pt>
    <dgm:pt modelId="{CCE93B97-32F9-4497-BEDC-DF02C2B68FA1}">
      <dgm:prSet/>
      <dgm:spPr/>
      <dgm:t>
        <a:bodyPr/>
        <a:lstStyle/>
        <a:p>
          <a:r>
            <a:rPr lang="en-US" dirty="0"/>
            <a:t>FOD 2100 – Basic Meat Cookery </a:t>
          </a:r>
        </a:p>
      </dgm:t>
    </dgm:pt>
    <dgm:pt modelId="{4C6211C0-79B5-4A55-B547-6D406A5F53DB}" type="parTrans" cxnId="{E8502D0F-CA74-4CFA-96A0-7E0C9F78EA2E}">
      <dgm:prSet/>
      <dgm:spPr/>
      <dgm:t>
        <a:bodyPr/>
        <a:lstStyle/>
        <a:p>
          <a:endParaRPr lang="en-US"/>
        </a:p>
      </dgm:t>
    </dgm:pt>
    <dgm:pt modelId="{59154492-F581-40D7-86C4-0A7713C6D616}" type="sibTrans" cxnId="{E8502D0F-CA74-4CFA-96A0-7E0C9F78EA2E}">
      <dgm:prSet/>
      <dgm:spPr/>
      <dgm:t>
        <a:bodyPr/>
        <a:lstStyle/>
        <a:p>
          <a:endParaRPr lang="en-US"/>
        </a:p>
      </dgm:t>
    </dgm:pt>
    <dgm:pt modelId="{BE455EAE-8E1D-48FD-B8A4-F98A2674B342}">
      <dgm:prSet/>
      <dgm:spPr/>
      <dgm:t>
        <a:bodyPr/>
        <a:lstStyle/>
        <a:p>
          <a:r>
            <a:rPr lang="en-US" dirty="0"/>
            <a:t>FOD2040 – Cake &amp; Pastry</a:t>
          </a:r>
        </a:p>
      </dgm:t>
    </dgm:pt>
    <dgm:pt modelId="{22D843C0-4B35-4008-A87A-A9615F0B16AA}" type="parTrans" cxnId="{68BB2D19-82FB-4534-800F-34F06ABBB246}">
      <dgm:prSet/>
      <dgm:spPr/>
      <dgm:t>
        <a:bodyPr/>
        <a:lstStyle/>
        <a:p>
          <a:endParaRPr lang="en-US"/>
        </a:p>
      </dgm:t>
    </dgm:pt>
    <dgm:pt modelId="{5814DF7E-FE0E-4A3A-90A9-486158629510}" type="sibTrans" cxnId="{68BB2D19-82FB-4534-800F-34F06ABBB246}">
      <dgm:prSet/>
      <dgm:spPr/>
      <dgm:t>
        <a:bodyPr/>
        <a:lstStyle/>
        <a:p>
          <a:endParaRPr lang="en-US"/>
        </a:p>
      </dgm:t>
    </dgm:pt>
    <dgm:pt modelId="{5E62B6DD-71FE-4B9A-BFFE-AF366C626A45}">
      <dgm:prSet/>
      <dgm:spPr/>
      <dgm:t>
        <a:bodyPr/>
        <a:lstStyle/>
        <a:p>
          <a:r>
            <a:rPr lang="en-US" dirty="0"/>
            <a:t>FOD2060 – Milk Products &amp; Eggs</a:t>
          </a:r>
        </a:p>
      </dgm:t>
    </dgm:pt>
    <dgm:pt modelId="{444EA058-AC6C-4E3E-A7C8-72E57D5EF794}" type="parTrans" cxnId="{199366AD-48FD-4959-88F4-03EE2A959349}">
      <dgm:prSet/>
      <dgm:spPr/>
      <dgm:t>
        <a:bodyPr/>
        <a:lstStyle/>
        <a:p>
          <a:endParaRPr lang="en-US"/>
        </a:p>
      </dgm:t>
    </dgm:pt>
    <dgm:pt modelId="{C8AEF855-A4A4-4F0F-90DB-A52973D6ABA0}" type="sibTrans" cxnId="{199366AD-48FD-4959-88F4-03EE2A959349}">
      <dgm:prSet/>
      <dgm:spPr/>
      <dgm:t>
        <a:bodyPr/>
        <a:lstStyle/>
        <a:p>
          <a:endParaRPr lang="en-US"/>
        </a:p>
      </dgm:t>
    </dgm:pt>
    <dgm:pt modelId="{1CADB9C9-0D1C-4004-9FA7-EF1DDC60DCCE}">
      <dgm:prSet/>
      <dgm:spPr/>
      <dgm:t>
        <a:bodyPr/>
        <a:lstStyle/>
        <a:p>
          <a:r>
            <a:rPr lang="en-US" dirty="0"/>
            <a:t>FOD2070 – Soups &amp; Sauces</a:t>
          </a:r>
        </a:p>
      </dgm:t>
    </dgm:pt>
    <dgm:pt modelId="{E094C2A3-CA2B-4873-8734-5069F975DFC7}" type="parTrans" cxnId="{39068761-C0A8-4951-8189-29EF82B0943E}">
      <dgm:prSet/>
      <dgm:spPr/>
      <dgm:t>
        <a:bodyPr/>
        <a:lstStyle/>
        <a:p>
          <a:endParaRPr lang="en-US"/>
        </a:p>
      </dgm:t>
    </dgm:pt>
    <dgm:pt modelId="{8D158BED-DEEB-4645-A6BC-B22F27744DBD}" type="sibTrans" cxnId="{39068761-C0A8-4951-8189-29EF82B0943E}">
      <dgm:prSet/>
      <dgm:spPr/>
      <dgm:t>
        <a:bodyPr/>
        <a:lstStyle/>
        <a:p>
          <a:endParaRPr lang="en-US"/>
        </a:p>
      </dgm:t>
    </dgm:pt>
    <dgm:pt modelId="{164EAE39-2E6A-4246-ACFE-7CDD011902F1}">
      <dgm:prSet/>
      <dgm:spPr/>
      <dgm:t>
        <a:bodyPr/>
        <a:lstStyle/>
        <a:p>
          <a:r>
            <a:rPr lang="en-US" dirty="0"/>
            <a:t>FOD2170 – International Cuisine</a:t>
          </a:r>
        </a:p>
      </dgm:t>
    </dgm:pt>
    <dgm:pt modelId="{1C6E4DF6-3006-444C-A601-A4DBD21A880D}" type="parTrans" cxnId="{5835F7F1-0C66-4BD5-A285-7A78051C141A}">
      <dgm:prSet/>
      <dgm:spPr/>
      <dgm:t>
        <a:bodyPr/>
        <a:lstStyle/>
        <a:p>
          <a:endParaRPr lang="en-US"/>
        </a:p>
      </dgm:t>
    </dgm:pt>
    <dgm:pt modelId="{4A1FDA6C-127A-437D-88FF-0E69DCCED7AC}" type="sibTrans" cxnId="{5835F7F1-0C66-4BD5-A285-7A78051C141A}">
      <dgm:prSet/>
      <dgm:spPr/>
      <dgm:t>
        <a:bodyPr/>
        <a:lstStyle/>
        <a:p>
          <a:endParaRPr lang="en-US"/>
        </a:p>
      </dgm:t>
    </dgm:pt>
    <dgm:pt modelId="{8F96E1E7-C0D3-47CE-84D6-56EB156B7615}">
      <dgm:prSet/>
      <dgm:spPr/>
      <dgm:t>
        <a:bodyPr/>
        <a:lstStyle/>
        <a:p>
          <a:pPr>
            <a:defRPr b="1"/>
          </a:pPr>
          <a:r>
            <a:rPr lang="en-US" dirty="0"/>
            <a:t>FOODS 30</a:t>
          </a:r>
        </a:p>
      </dgm:t>
    </dgm:pt>
    <dgm:pt modelId="{3E0DC270-4289-4697-93EE-032CC497ACEC}" type="sibTrans" cxnId="{533B0386-7890-46BE-874E-C9A525E9B7E8}">
      <dgm:prSet/>
      <dgm:spPr/>
      <dgm:t>
        <a:bodyPr/>
        <a:lstStyle/>
        <a:p>
          <a:endParaRPr lang="en-US"/>
        </a:p>
      </dgm:t>
    </dgm:pt>
    <dgm:pt modelId="{8EDDD703-9A94-4ED8-B42C-147C53A0F69E}" type="parTrans" cxnId="{533B0386-7890-46BE-874E-C9A525E9B7E8}">
      <dgm:prSet/>
      <dgm:spPr/>
      <dgm:t>
        <a:bodyPr/>
        <a:lstStyle/>
        <a:p>
          <a:endParaRPr lang="en-US"/>
        </a:p>
      </dgm:t>
    </dgm:pt>
    <dgm:pt modelId="{71D72158-F81B-4AFC-A5AF-F3E2700E9A8C}">
      <dgm:prSet/>
      <dgm:spPr/>
      <dgm:t>
        <a:bodyPr/>
        <a:lstStyle/>
        <a:p>
          <a:r>
            <a:rPr lang="en-US" dirty="0"/>
            <a:t>FOD3050 – Advanced Soups &amp; Sauces</a:t>
          </a:r>
        </a:p>
      </dgm:t>
    </dgm:pt>
    <dgm:pt modelId="{9BB5FFA9-8F49-43F8-938C-EC61C5DD35AF}" type="parTrans" cxnId="{89C730C0-951F-446A-91D1-0E6B06CC5DC9}">
      <dgm:prSet/>
      <dgm:spPr/>
      <dgm:t>
        <a:bodyPr/>
        <a:lstStyle/>
        <a:p>
          <a:endParaRPr lang="en-US"/>
        </a:p>
      </dgm:t>
    </dgm:pt>
    <dgm:pt modelId="{DF89C175-6716-4010-9046-C491955883CA}" type="sibTrans" cxnId="{89C730C0-951F-446A-91D1-0E6B06CC5DC9}">
      <dgm:prSet/>
      <dgm:spPr/>
      <dgm:t>
        <a:bodyPr/>
        <a:lstStyle/>
        <a:p>
          <a:endParaRPr lang="en-US"/>
        </a:p>
      </dgm:t>
    </dgm:pt>
    <dgm:pt modelId="{C6852CA7-5CBA-4A85-B00F-E6138E868B51}">
      <dgm:prSet/>
      <dgm:spPr/>
      <dgm:t>
        <a:bodyPr/>
        <a:lstStyle/>
        <a:p>
          <a:r>
            <a:rPr lang="en-US" dirty="0"/>
            <a:t>FOD3060 – Food Presentation</a:t>
          </a:r>
        </a:p>
      </dgm:t>
    </dgm:pt>
    <dgm:pt modelId="{A8D1CEE6-D841-4873-A1C2-C2C34ADA5763}" type="parTrans" cxnId="{06C48A3B-97B5-46BC-AB88-D2038136100E}">
      <dgm:prSet/>
      <dgm:spPr/>
      <dgm:t>
        <a:bodyPr/>
        <a:lstStyle/>
        <a:p>
          <a:endParaRPr lang="en-US"/>
        </a:p>
      </dgm:t>
    </dgm:pt>
    <dgm:pt modelId="{65A2A192-99CB-40AB-BA42-73474E1F22E7}" type="sibTrans" cxnId="{06C48A3B-97B5-46BC-AB88-D2038136100E}">
      <dgm:prSet/>
      <dgm:spPr/>
      <dgm:t>
        <a:bodyPr/>
        <a:lstStyle/>
        <a:p>
          <a:endParaRPr lang="en-US"/>
        </a:p>
      </dgm:t>
    </dgm:pt>
    <dgm:pt modelId="{44CFB06E-B474-4DDF-806D-DD232B0E9B16}">
      <dgm:prSet/>
      <dgm:spPr/>
      <dgm:t>
        <a:bodyPr/>
        <a:lstStyle/>
        <a:p>
          <a:r>
            <a:rPr lang="en-US" dirty="0"/>
            <a:t>FOD3080- Advanced Meat Cookery</a:t>
          </a:r>
        </a:p>
      </dgm:t>
    </dgm:pt>
    <dgm:pt modelId="{CE55A278-A91A-460A-BED5-2EDE2B036C6F}" type="parTrans" cxnId="{F16AC0A4-5E50-4BBB-AA52-F0E7805B23C6}">
      <dgm:prSet/>
      <dgm:spPr/>
      <dgm:t>
        <a:bodyPr/>
        <a:lstStyle/>
        <a:p>
          <a:endParaRPr lang="en-US"/>
        </a:p>
      </dgm:t>
    </dgm:pt>
    <dgm:pt modelId="{58D4716C-5279-4514-9C43-FF139C9C32C5}" type="sibTrans" cxnId="{F16AC0A4-5E50-4BBB-AA52-F0E7805B23C6}">
      <dgm:prSet/>
      <dgm:spPr/>
      <dgm:t>
        <a:bodyPr/>
        <a:lstStyle/>
        <a:p>
          <a:endParaRPr lang="en-US"/>
        </a:p>
      </dgm:t>
    </dgm:pt>
    <dgm:pt modelId="{9F7A0187-FD04-4E72-A03F-474E95A24587}">
      <dgm:prSet/>
      <dgm:spPr/>
      <dgm:t>
        <a:bodyPr/>
        <a:lstStyle/>
        <a:p>
          <a:r>
            <a:rPr lang="en-US" dirty="0"/>
            <a:t>FOD 3130 – The Food Entrepreneur</a:t>
          </a:r>
        </a:p>
      </dgm:t>
    </dgm:pt>
    <dgm:pt modelId="{FAF400FB-4FD1-4877-96C7-58FD79D38F71}" type="parTrans" cxnId="{145CFC6A-A160-4DDC-8F25-B234CA470E00}">
      <dgm:prSet/>
      <dgm:spPr/>
      <dgm:t>
        <a:bodyPr/>
        <a:lstStyle/>
        <a:p>
          <a:endParaRPr lang="en-US"/>
        </a:p>
      </dgm:t>
    </dgm:pt>
    <dgm:pt modelId="{CA05D260-C9C6-48A7-807A-EEC6D3013377}" type="sibTrans" cxnId="{145CFC6A-A160-4DDC-8F25-B234CA470E00}">
      <dgm:prSet/>
      <dgm:spPr/>
      <dgm:t>
        <a:bodyPr/>
        <a:lstStyle/>
        <a:p>
          <a:endParaRPr lang="en-US"/>
        </a:p>
      </dgm:t>
    </dgm:pt>
    <dgm:pt modelId="{0433A76E-0DC1-43D2-9F74-E74C8A8A17FD}" type="pres">
      <dgm:prSet presAssocID="{038181C8-D188-4B49-8101-0A6D99507A46}" presName="linear" presStyleCnt="0">
        <dgm:presLayoutVars>
          <dgm:dir/>
          <dgm:animLvl val="lvl"/>
          <dgm:resizeHandles val="exact"/>
        </dgm:presLayoutVars>
      </dgm:prSet>
      <dgm:spPr/>
    </dgm:pt>
    <dgm:pt modelId="{BBA5F26F-7B4A-430D-88A5-2734B6DC6432}" type="pres">
      <dgm:prSet presAssocID="{BE5732BC-6F24-4C8B-B891-8432C09D5A12}" presName="parentLin" presStyleCnt="0"/>
      <dgm:spPr/>
    </dgm:pt>
    <dgm:pt modelId="{6CB7CC93-5524-40C3-9DE4-B6898AA3D0EF}" type="pres">
      <dgm:prSet presAssocID="{BE5732BC-6F24-4C8B-B891-8432C09D5A12}" presName="parentLeftMargin" presStyleLbl="node1" presStyleIdx="0" presStyleCnt="3"/>
      <dgm:spPr/>
    </dgm:pt>
    <dgm:pt modelId="{2A1400E9-0785-4852-AB73-6655E39B6349}" type="pres">
      <dgm:prSet presAssocID="{BE5732BC-6F24-4C8B-B891-8432C09D5A12}" presName="parentText" presStyleLbl="node1" presStyleIdx="0" presStyleCnt="3">
        <dgm:presLayoutVars>
          <dgm:chMax val="0"/>
          <dgm:bulletEnabled val="1"/>
        </dgm:presLayoutVars>
      </dgm:prSet>
      <dgm:spPr/>
    </dgm:pt>
    <dgm:pt modelId="{259F5DBE-AF12-4D24-AFEA-8329869C58E7}" type="pres">
      <dgm:prSet presAssocID="{BE5732BC-6F24-4C8B-B891-8432C09D5A12}" presName="negativeSpace" presStyleCnt="0"/>
      <dgm:spPr/>
    </dgm:pt>
    <dgm:pt modelId="{EC7F95E9-7AEA-4314-92C4-1197AD734DDE}" type="pres">
      <dgm:prSet presAssocID="{BE5732BC-6F24-4C8B-B891-8432C09D5A12}" presName="childText" presStyleLbl="conFgAcc1" presStyleIdx="0" presStyleCnt="3">
        <dgm:presLayoutVars>
          <dgm:bulletEnabled val="1"/>
        </dgm:presLayoutVars>
      </dgm:prSet>
      <dgm:spPr/>
    </dgm:pt>
    <dgm:pt modelId="{E1999BC4-803E-4E82-9B17-2152790540D1}" type="pres">
      <dgm:prSet presAssocID="{1AF088A1-92D9-43A4-A3CC-2AC77BD0FDBF}" presName="spaceBetweenRectangles" presStyleCnt="0"/>
      <dgm:spPr/>
    </dgm:pt>
    <dgm:pt modelId="{6DD99963-E0A1-406C-8805-B84737C6ACEE}" type="pres">
      <dgm:prSet presAssocID="{6CA40B68-EBEE-43DC-814C-4BF60F3187D9}" presName="parentLin" presStyleCnt="0"/>
      <dgm:spPr/>
    </dgm:pt>
    <dgm:pt modelId="{87157048-73F4-4B11-8300-3CE212C863F8}" type="pres">
      <dgm:prSet presAssocID="{6CA40B68-EBEE-43DC-814C-4BF60F3187D9}" presName="parentLeftMargin" presStyleLbl="node1" presStyleIdx="0" presStyleCnt="3"/>
      <dgm:spPr/>
    </dgm:pt>
    <dgm:pt modelId="{7DABFBD2-16EE-4F0C-A4BC-6F5793D87831}" type="pres">
      <dgm:prSet presAssocID="{6CA40B68-EBEE-43DC-814C-4BF60F3187D9}" presName="parentText" presStyleLbl="node1" presStyleIdx="1" presStyleCnt="3">
        <dgm:presLayoutVars>
          <dgm:chMax val="0"/>
          <dgm:bulletEnabled val="1"/>
        </dgm:presLayoutVars>
      </dgm:prSet>
      <dgm:spPr/>
    </dgm:pt>
    <dgm:pt modelId="{EFB46A39-7AA3-4F11-B8ED-F5B9F4EF3CCE}" type="pres">
      <dgm:prSet presAssocID="{6CA40B68-EBEE-43DC-814C-4BF60F3187D9}" presName="negativeSpace" presStyleCnt="0"/>
      <dgm:spPr/>
    </dgm:pt>
    <dgm:pt modelId="{A66C034B-3752-40EF-8389-7C4C3A00159A}" type="pres">
      <dgm:prSet presAssocID="{6CA40B68-EBEE-43DC-814C-4BF60F3187D9}" presName="childText" presStyleLbl="conFgAcc1" presStyleIdx="1" presStyleCnt="3">
        <dgm:presLayoutVars>
          <dgm:bulletEnabled val="1"/>
        </dgm:presLayoutVars>
      </dgm:prSet>
      <dgm:spPr/>
    </dgm:pt>
    <dgm:pt modelId="{6CAE849C-D3AC-4DEA-A396-47587B97F01C}" type="pres">
      <dgm:prSet presAssocID="{A270E9E9-32D8-431A-A398-F05417CF2E1C}" presName="spaceBetweenRectangles" presStyleCnt="0"/>
      <dgm:spPr/>
    </dgm:pt>
    <dgm:pt modelId="{C4A21991-177D-455D-A943-386099DED979}" type="pres">
      <dgm:prSet presAssocID="{8F96E1E7-C0D3-47CE-84D6-56EB156B7615}" presName="parentLin" presStyleCnt="0"/>
      <dgm:spPr/>
    </dgm:pt>
    <dgm:pt modelId="{2F10E81F-F420-4DA4-A68D-2EB64FC0DE3A}" type="pres">
      <dgm:prSet presAssocID="{8F96E1E7-C0D3-47CE-84D6-56EB156B7615}" presName="parentLeftMargin" presStyleLbl="node1" presStyleIdx="1" presStyleCnt="3"/>
      <dgm:spPr/>
    </dgm:pt>
    <dgm:pt modelId="{3987F590-F797-4BD5-AB01-332AC5993982}" type="pres">
      <dgm:prSet presAssocID="{8F96E1E7-C0D3-47CE-84D6-56EB156B7615}" presName="parentText" presStyleLbl="node1" presStyleIdx="2" presStyleCnt="3">
        <dgm:presLayoutVars>
          <dgm:chMax val="0"/>
          <dgm:bulletEnabled val="1"/>
        </dgm:presLayoutVars>
      </dgm:prSet>
      <dgm:spPr/>
    </dgm:pt>
    <dgm:pt modelId="{2003C65A-7284-4225-8B47-1E6AB1725867}" type="pres">
      <dgm:prSet presAssocID="{8F96E1E7-C0D3-47CE-84D6-56EB156B7615}" presName="negativeSpace" presStyleCnt="0"/>
      <dgm:spPr/>
    </dgm:pt>
    <dgm:pt modelId="{502DE168-CC00-404C-83C5-107BC19B5678}" type="pres">
      <dgm:prSet presAssocID="{8F96E1E7-C0D3-47CE-84D6-56EB156B7615}" presName="childText" presStyleLbl="conFgAcc1" presStyleIdx="2" presStyleCnt="3">
        <dgm:presLayoutVars>
          <dgm:bulletEnabled val="1"/>
        </dgm:presLayoutVars>
      </dgm:prSet>
      <dgm:spPr/>
    </dgm:pt>
  </dgm:ptLst>
  <dgm:cxnLst>
    <dgm:cxn modelId="{A0755906-1F2C-49A6-A3F6-EDA1D24AE258}" srcId="{038181C8-D188-4B49-8101-0A6D99507A46}" destId="{6CA40B68-EBEE-43DC-814C-4BF60F3187D9}" srcOrd="1" destOrd="0" parTransId="{2A9BAA9B-3EA1-4415-B31E-55953C2A0FD4}" sibTransId="{A270E9E9-32D8-431A-A398-F05417CF2E1C}"/>
    <dgm:cxn modelId="{E8502D0F-CA74-4CFA-96A0-7E0C9F78EA2E}" srcId="{BE5732BC-6F24-4C8B-B891-8432C09D5A12}" destId="{CCE93B97-32F9-4497-BEDC-DF02C2B68FA1}" srcOrd="4" destOrd="0" parTransId="{4C6211C0-79B5-4A55-B547-6D406A5F53DB}" sibTransId="{59154492-F581-40D7-86C4-0A7713C6D616}"/>
    <dgm:cxn modelId="{D2DDAE14-81F9-48CE-8A8B-1D03531D95A8}" type="presOf" srcId="{9F7A0187-FD04-4E72-A03F-474E95A24587}" destId="{502DE168-CC00-404C-83C5-107BC19B5678}" srcOrd="0" destOrd="4" presId="urn:microsoft.com/office/officeart/2005/8/layout/list1"/>
    <dgm:cxn modelId="{EE51CC14-225F-467B-9A0F-42D05C76C90C}" type="presOf" srcId="{71D72158-F81B-4AFC-A5AF-F3E2700E9A8C}" destId="{502DE168-CC00-404C-83C5-107BC19B5678}" srcOrd="0" destOrd="1" presId="urn:microsoft.com/office/officeart/2005/8/layout/list1"/>
    <dgm:cxn modelId="{68BB2D19-82FB-4534-800F-34F06ABBB246}" srcId="{6CA40B68-EBEE-43DC-814C-4BF60F3187D9}" destId="{BE455EAE-8E1D-48FD-B8A4-F98A2674B342}" srcOrd="1" destOrd="0" parTransId="{22D843C0-4B35-4008-A87A-A9615F0B16AA}" sibTransId="{5814DF7E-FE0E-4A3A-90A9-486158629510}"/>
    <dgm:cxn modelId="{B81B382C-431E-47F3-91D5-CA296B9E101D}" srcId="{6CA40B68-EBEE-43DC-814C-4BF60F3187D9}" destId="{C6742827-EAAD-400E-BF94-D82201A29BD5}" srcOrd="0" destOrd="0" parTransId="{DF19BA8F-16A7-4C62-95B0-2AB06241D064}" sibTransId="{1845E672-8B79-412E-B8CA-525D121922B2}"/>
    <dgm:cxn modelId="{69822033-EFCE-4EAA-885E-5E8F51D6614B}" type="presOf" srcId="{C6742827-EAAD-400E-BF94-D82201A29BD5}" destId="{A66C034B-3752-40EF-8389-7C4C3A00159A}" srcOrd="0" destOrd="0" presId="urn:microsoft.com/office/officeart/2005/8/layout/list1"/>
    <dgm:cxn modelId="{4FE7D935-E784-4E1E-85DB-30FA877C4644}" type="presOf" srcId="{CCE93B97-32F9-4497-BEDC-DF02C2B68FA1}" destId="{EC7F95E9-7AEA-4314-92C4-1197AD734DDE}" srcOrd="0" destOrd="4" presId="urn:microsoft.com/office/officeart/2005/8/layout/list1"/>
    <dgm:cxn modelId="{06C48A3B-97B5-46BC-AB88-D2038136100E}" srcId="{8F96E1E7-C0D3-47CE-84D6-56EB156B7615}" destId="{C6852CA7-5CBA-4A85-B00F-E6138E868B51}" srcOrd="2" destOrd="0" parTransId="{A8D1CEE6-D841-4873-A1C2-C2C34ADA5763}" sibTransId="{65A2A192-99CB-40AB-BA42-73474E1F22E7}"/>
    <dgm:cxn modelId="{C106343E-FE2F-4C00-8977-425B4FE8DDAA}" type="presOf" srcId="{6CA40B68-EBEE-43DC-814C-4BF60F3187D9}" destId="{7DABFBD2-16EE-4F0C-A4BC-6F5793D87831}" srcOrd="1" destOrd="0" presId="urn:microsoft.com/office/officeart/2005/8/layout/list1"/>
    <dgm:cxn modelId="{39068761-C0A8-4951-8189-29EF82B0943E}" srcId="{6CA40B68-EBEE-43DC-814C-4BF60F3187D9}" destId="{1CADB9C9-0D1C-4004-9FA7-EF1DDC60DCCE}" srcOrd="3" destOrd="0" parTransId="{E094C2A3-CA2B-4873-8734-5069F975DFC7}" sibTransId="{8D158BED-DEEB-4645-A6BC-B22F27744DBD}"/>
    <dgm:cxn modelId="{5C326D66-E6A2-44D3-B3F2-53C0E2E031EF}" type="presOf" srcId="{5E62B6DD-71FE-4B9A-BFFE-AF366C626A45}" destId="{A66C034B-3752-40EF-8389-7C4C3A00159A}" srcOrd="0" destOrd="2" presId="urn:microsoft.com/office/officeart/2005/8/layout/list1"/>
    <dgm:cxn modelId="{145CFC6A-A160-4DDC-8F25-B234CA470E00}" srcId="{8F96E1E7-C0D3-47CE-84D6-56EB156B7615}" destId="{9F7A0187-FD04-4E72-A03F-474E95A24587}" srcOrd="4" destOrd="0" parTransId="{FAF400FB-4FD1-4877-96C7-58FD79D38F71}" sibTransId="{CA05D260-C9C6-48A7-807A-EEC6D3013377}"/>
    <dgm:cxn modelId="{9068B54E-B65E-4067-80B7-3D2A3D2F56F8}" type="presOf" srcId="{BE5732BC-6F24-4C8B-B891-8432C09D5A12}" destId="{6CB7CC93-5524-40C3-9DE4-B6898AA3D0EF}" srcOrd="0" destOrd="0" presId="urn:microsoft.com/office/officeart/2005/8/layout/list1"/>
    <dgm:cxn modelId="{90E66E76-2931-49F8-A1E0-3FD6C33EB9C5}" srcId="{BE5732BC-6F24-4C8B-B891-8432C09D5A12}" destId="{D731AB6D-220F-4DCB-A902-87841D574552}" srcOrd="2" destOrd="0" parTransId="{394D72CF-5C15-421C-8C00-017DB2A95F4D}" sibTransId="{5C62D85B-BB55-4FDF-8BEB-5898FAEE9663}"/>
    <dgm:cxn modelId="{C9478B7B-9A58-418F-8C92-C2BB1AA36C2A}" srcId="{038181C8-D188-4B49-8101-0A6D99507A46}" destId="{BE5732BC-6F24-4C8B-B891-8432C09D5A12}" srcOrd="0" destOrd="0" parTransId="{84EBF58D-03C1-441D-8392-8C13364EAC0A}" sibTransId="{1AF088A1-92D9-43A4-A3CC-2AC77BD0FDBF}"/>
    <dgm:cxn modelId="{62966F81-61BE-422B-BA4E-6C96C3348013}" srcId="{BE5732BC-6F24-4C8B-B891-8432C09D5A12}" destId="{33679301-5EF4-46F4-A159-ADE22DEBBEB5}" srcOrd="0" destOrd="0" parTransId="{1AF0ED01-6D49-4F14-B2EB-F75CC53A66EA}" sibTransId="{4D1508ED-70D0-4300-9D94-CB45ADD25E6D}"/>
    <dgm:cxn modelId="{74089D82-0A7A-47E5-9985-0899EB4E71E5}" type="presOf" srcId="{6CA40B68-EBEE-43DC-814C-4BF60F3187D9}" destId="{87157048-73F4-4B11-8300-3CE212C863F8}" srcOrd="0" destOrd="0" presId="urn:microsoft.com/office/officeart/2005/8/layout/list1"/>
    <dgm:cxn modelId="{533B0386-7890-46BE-874E-C9A525E9B7E8}" srcId="{038181C8-D188-4B49-8101-0A6D99507A46}" destId="{8F96E1E7-C0D3-47CE-84D6-56EB156B7615}" srcOrd="2" destOrd="0" parTransId="{8EDDD703-9A94-4ED8-B42C-147C53A0F69E}" sibTransId="{3E0DC270-4289-4697-93EE-032CC497ACEC}"/>
    <dgm:cxn modelId="{F16AC0A4-5E50-4BBB-AA52-F0E7805B23C6}" srcId="{8F96E1E7-C0D3-47CE-84D6-56EB156B7615}" destId="{44CFB06E-B474-4DDF-806D-DD232B0E9B16}" srcOrd="3" destOrd="0" parTransId="{CE55A278-A91A-460A-BED5-2EDE2B036C6F}" sibTransId="{58D4716C-5279-4514-9C43-FF139C9C32C5}"/>
    <dgm:cxn modelId="{607632A8-D01F-4517-A6C6-6BC38E5C2CAE}" srcId="{8F96E1E7-C0D3-47CE-84D6-56EB156B7615}" destId="{73D0E263-26B1-46DC-8F8C-3DC54366A60B}" srcOrd="0" destOrd="0" parTransId="{99C50D3F-7551-4720-BA6E-F906F9CDA613}" sibTransId="{EEE9A68C-FC39-4A8E-B262-E929E46E7166}"/>
    <dgm:cxn modelId="{199366AD-48FD-4959-88F4-03EE2A959349}" srcId="{6CA40B68-EBEE-43DC-814C-4BF60F3187D9}" destId="{5E62B6DD-71FE-4B9A-BFFE-AF366C626A45}" srcOrd="2" destOrd="0" parTransId="{444EA058-AC6C-4E3E-A7C8-72E57D5EF794}" sibTransId="{C8AEF855-A4A4-4F0F-90DB-A52973D6ABA0}"/>
    <dgm:cxn modelId="{909E8CB1-3A07-4EF8-9421-58E6FE6C78DE}" type="presOf" srcId="{038181C8-D188-4B49-8101-0A6D99507A46}" destId="{0433A76E-0DC1-43D2-9F74-E74C8A8A17FD}" srcOrd="0" destOrd="0" presId="urn:microsoft.com/office/officeart/2005/8/layout/list1"/>
    <dgm:cxn modelId="{E35AF4BE-9D81-4175-9D15-DED051C59EF9}" type="presOf" srcId="{73D0E263-26B1-46DC-8F8C-3DC54366A60B}" destId="{502DE168-CC00-404C-83C5-107BC19B5678}" srcOrd="0" destOrd="0" presId="urn:microsoft.com/office/officeart/2005/8/layout/list1"/>
    <dgm:cxn modelId="{89C730C0-951F-446A-91D1-0E6B06CC5DC9}" srcId="{8F96E1E7-C0D3-47CE-84D6-56EB156B7615}" destId="{71D72158-F81B-4AFC-A5AF-F3E2700E9A8C}" srcOrd="1" destOrd="0" parTransId="{9BB5FFA9-8F49-43F8-938C-EC61C5DD35AF}" sibTransId="{DF89C175-6716-4010-9046-C491955883CA}"/>
    <dgm:cxn modelId="{715695C3-C82A-4CFB-A53A-612429B1A6DA}" type="presOf" srcId="{33679301-5EF4-46F4-A159-ADE22DEBBEB5}" destId="{EC7F95E9-7AEA-4314-92C4-1197AD734DDE}" srcOrd="0" destOrd="0" presId="urn:microsoft.com/office/officeart/2005/8/layout/list1"/>
    <dgm:cxn modelId="{E6E4FBC5-741E-4365-9C1D-66A58D4068DA}" type="presOf" srcId="{BE455EAE-8E1D-48FD-B8A4-F98A2674B342}" destId="{A66C034B-3752-40EF-8389-7C4C3A00159A}" srcOrd="0" destOrd="1" presId="urn:microsoft.com/office/officeart/2005/8/layout/list1"/>
    <dgm:cxn modelId="{FE1FEFCD-862F-4E01-93F4-41A35BA5338A}" type="presOf" srcId="{D731AB6D-220F-4DCB-A902-87841D574552}" destId="{EC7F95E9-7AEA-4314-92C4-1197AD734DDE}" srcOrd="0" destOrd="2" presId="urn:microsoft.com/office/officeart/2005/8/layout/list1"/>
    <dgm:cxn modelId="{2BAD80CE-ECAE-4588-B609-6A6BB40D6F01}" type="presOf" srcId="{C6852CA7-5CBA-4A85-B00F-E6138E868B51}" destId="{502DE168-CC00-404C-83C5-107BC19B5678}" srcOrd="0" destOrd="2" presId="urn:microsoft.com/office/officeart/2005/8/layout/list1"/>
    <dgm:cxn modelId="{7DE972D1-D855-4963-9AEE-64ACE9621372}" type="presOf" srcId="{8F96E1E7-C0D3-47CE-84D6-56EB156B7615}" destId="{3987F590-F797-4BD5-AB01-332AC5993982}" srcOrd="1" destOrd="0" presId="urn:microsoft.com/office/officeart/2005/8/layout/list1"/>
    <dgm:cxn modelId="{C092C5D1-7ECD-4952-BD4D-B521B08C05AE}" type="presOf" srcId="{D7C8DFF1-4849-4A51-841C-B66B61EB3FAC}" destId="{EC7F95E9-7AEA-4314-92C4-1197AD734DDE}" srcOrd="0" destOrd="1" presId="urn:microsoft.com/office/officeart/2005/8/layout/list1"/>
    <dgm:cxn modelId="{2FA1FAD3-228D-46CA-AC99-46265B9946E3}" srcId="{BE5732BC-6F24-4C8B-B891-8432C09D5A12}" destId="{99E650E1-4227-452B-97B4-E76F3E4A5247}" srcOrd="3" destOrd="0" parTransId="{D1B9595F-E0AE-40D6-88DE-318D5AE233CC}" sibTransId="{3E27D4F3-4682-4E40-9C89-BBBFF237D050}"/>
    <dgm:cxn modelId="{FD97F0D6-ECD4-4D55-9EED-BFC374076686}" type="presOf" srcId="{8F96E1E7-C0D3-47CE-84D6-56EB156B7615}" destId="{2F10E81F-F420-4DA4-A68D-2EB64FC0DE3A}" srcOrd="0" destOrd="0" presId="urn:microsoft.com/office/officeart/2005/8/layout/list1"/>
    <dgm:cxn modelId="{98A881D8-B052-454F-8AB8-D255328FB443}" type="presOf" srcId="{99E650E1-4227-452B-97B4-E76F3E4A5247}" destId="{EC7F95E9-7AEA-4314-92C4-1197AD734DDE}" srcOrd="0" destOrd="3" presId="urn:microsoft.com/office/officeart/2005/8/layout/list1"/>
    <dgm:cxn modelId="{DAB012DD-F449-4CB4-9F34-7A63915C4C48}" type="presOf" srcId="{BE5732BC-6F24-4C8B-B891-8432C09D5A12}" destId="{2A1400E9-0785-4852-AB73-6655E39B6349}" srcOrd="1" destOrd="0" presId="urn:microsoft.com/office/officeart/2005/8/layout/list1"/>
    <dgm:cxn modelId="{3CDB6EE3-10BD-4F3C-9B0C-38358469074C}" srcId="{BE5732BC-6F24-4C8B-B891-8432C09D5A12}" destId="{D7C8DFF1-4849-4A51-841C-B66B61EB3FAC}" srcOrd="1" destOrd="0" parTransId="{953C2F48-47AF-4E6B-83A5-F9A20B8A12C3}" sibTransId="{3B4A3CDE-3633-40D2-8244-29F28AD74F5A}"/>
    <dgm:cxn modelId="{75525DEA-2928-4537-A6C6-55B9CB1B0027}" type="presOf" srcId="{44CFB06E-B474-4DDF-806D-DD232B0E9B16}" destId="{502DE168-CC00-404C-83C5-107BC19B5678}" srcOrd="0" destOrd="3" presId="urn:microsoft.com/office/officeart/2005/8/layout/list1"/>
    <dgm:cxn modelId="{5835F7F1-0C66-4BD5-A285-7A78051C141A}" srcId="{6CA40B68-EBEE-43DC-814C-4BF60F3187D9}" destId="{164EAE39-2E6A-4246-ACFE-7CDD011902F1}" srcOrd="4" destOrd="0" parTransId="{1C6E4DF6-3006-444C-A601-A4DBD21A880D}" sibTransId="{4A1FDA6C-127A-437D-88FF-0E69DCCED7AC}"/>
    <dgm:cxn modelId="{1C7C41F5-5D19-4937-B436-9D44224B0CEC}" type="presOf" srcId="{1CADB9C9-0D1C-4004-9FA7-EF1DDC60DCCE}" destId="{A66C034B-3752-40EF-8389-7C4C3A00159A}" srcOrd="0" destOrd="3" presId="urn:microsoft.com/office/officeart/2005/8/layout/list1"/>
    <dgm:cxn modelId="{2A7049FA-A00B-4999-8D31-19A42ABB024B}" type="presOf" srcId="{164EAE39-2E6A-4246-ACFE-7CDD011902F1}" destId="{A66C034B-3752-40EF-8389-7C4C3A00159A}" srcOrd="0" destOrd="4" presId="urn:microsoft.com/office/officeart/2005/8/layout/list1"/>
    <dgm:cxn modelId="{D050B98F-7573-4AE2-8D41-65D7EFD3AC47}" type="presParOf" srcId="{0433A76E-0DC1-43D2-9F74-E74C8A8A17FD}" destId="{BBA5F26F-7B4A-430D-88A5-2734B6DC6432}" srcOrd="0" destOrd="0" presId="urn:microsoft.com/office/officeart/2005/8/layout/list1"/>
    <dgm:cxn modelId="{2B000F82-6D69-4DC9-9EB1-6070DCD97F4B}" type="presParOf" srcId="{BBA5F26F-7B4A-430D-88A5-2734B6DC6432}" destId="{6CB7CC93-5524-40C3-9DE4-B6898AA3D0EF}" srcOrd="0" destOrd="0" presId="urn:microsoft.com/office/officeart/2005/8/layout/list1"/>
    <dgm:cxn modelId="{2B727E33-773F-4D33-B28F-65A0B2430A58}" type="presParOf" srcId="{BBA5F26F-7B4A-430D-88A5-2734B6DC6432}" destId="{2A1400E9-0785-4852-AB73-6655E39B6349}" srcOrd="1" destOrd="0" presId="urn:microsoft.com/office/officeart/2005/8/layout/list1"/>
    <dgm:cxn modelId="{BB61986A-A21C-4C85-8B2B-6C21CBD726EF}" type="presParOf" srcId="{0433A76E-0DC1-43D2-9F74-E74C8A8A17FD}" destId="{259F5DBE-AF12-4D24-AFEA-8329869C58E7}" srcOrd="1" destOrd="0" presId="urn:microsoft.com/office/officeart/2005/8/layout/list1"/>
    <dgm:cxn modelId="{AE6816C7-0FF7-4BE8-BA6D-554BED2F7A15}" type="presParOf" srcId="{0433A76E-0DC1-43D2-9F74-E74C8A8A17FD}" destId="{EC7F95E9-7AEA-4314-92C4-1197AD734DDE}" srcOrd="2" destOrd="0" presId="urn:microsoft.com/office/officeart/2005/8/layout/list1"/>
    <dgm:cxn modelId="{AF3667D4-25E3-4167-BC31-234194082DFC}" type="presParOf" srcId="{0433A76E-0DC1-43D2-9F74-E74C8A8A17FD}" destId="{E1999BC4-803E-4E82-9B17-2152790540D1}" srcOrd="3" destOrd="0" presId="urn:microsoft.com/office/officeart/2005/8/layout/list1"/>
    <dgm:cxn modelId="{B0AFFF3C-401A-4916-A370-935FDE473457}" type="presParOf" srcId="{0433A76E-0DC1-43D2-9F74-E74C8A8A17FD}" destId="{6DD99963-E0A1-406C-8805-B84737C6ACEE}" srcOrd="4" destOrd="0" presId="urn:microsoft.com/office/officeart/2005/8/layout/list1"/>
    <dgm:cxn modelId="{D96F9432-813B-4CBD-AC6D-C15BE5F0E886}" type="presParOf" srcId="{6DD99963-E0A1-406C-8805-B84737C6ACEE}" destId="{87157048-73F4-4B11-8300-3CE212C863F8}" srcOrd="0" destOrd="0" presId="urn:microsoft.com/office/officeart/2005/8/layout/list1"/>
    <dgm:cxn modelId="{62E6DE6B-6E9F-4931-AF9A-0A5467FB9F4F}" type="presParOf" srcId="{6DD99963-E0A1-406C-8805-B84737C6ACEE}" destId="{7DABFBD2-16EE-4F0C-A4BC-6F5793D87831}" srcOrd="1" destOrd="0" presId="urn:microsoft.com/office/officeart/2005/8/layout/list1"/>
    <dgm:cxn modelId="{826F5DBC-6100-431C-A190-9E18C3ECDA87}" type="presParOf" srcId="{0433A76E-0DC1-43D2-9F74-E74C8A8A17FD}" destId="{EFB46A39-7AA3-4F11-B8ED-F5B9F4EF3CCE}" srcOrd="5" destOrd="0" presId="urn:microsoft.com/office/officeart/2005/8/layout/list1"/>
    <dgm:cxn modelId="{B1C83C18-B3A4-40B4-A11F-005DD521F2B1}" type="presParOf" srcId="{0433A76E-0DC1-43D2-9F74-E74C8A8A17FD}" destId="{A66C034B-3752-40EF-8389-7C4C3A00159A}" srcOrd="6" destOrd="0" presId="urn:microsoft.com/office/officeart/2005/8/layout/list1"/>
    <dgm:cxn modelId="{145037AE-D577-4E97-923C-0580F42089DE}" type="presParOf" srcId="{0433A76E-0DC1-43D2-9F74-E74C8A8A17FD}" destId="{6CAE849C-D3AC-4DEA-A396-47587B97F01C}" srcOrd="7" destOrd="0" presId="urn:microsoft.com/office/officeart/2005/8/layout/list1"/>
    <dgm:cxn modelId="{810DFD09-4AD5-4945-A934-269435B1FC75}" type="presParOf" srcId="{0433A76E-0DC1-43D2-9F74-E74C8A8A17FD}" destId="{C4A21991-177D-455D-A943-386099DED979}" srcOrd="8" destOrd="0" presId="urn:microsoft.com/office/officeart/2005/8/layout/list1"/>
    <dgm:cxn modelId="{FB8B02BA-042C-4CB5-8A84-0A7031362B7A}" type="presParOf" srcId="{C4A21991-177D-455D-A943-386099DED979}" destId="{2F10E81F-F420-4DA4-A68D-2EB64FC0DE3A}" srcOrd="0" destOrd="0" presId="urn:microsoft.com/office/officeart/2005/8/layout/list1"/>
    <dgm:cxn modelId="{B1DC2D20-DAED-487C-94C8-C7D87D2C0FBD}" type="presParOf" srcId="{C4A21991-177D-455D-A943-386099DED979}" destId="{3987F590-F797-4BD5-AB01-332AC5993982}" srcOrd="1" destOrd="0" presId="urn:microsoft.com/office/officeart/2005/8/layout/list1"/>
    <dgm:cxn modelId="{073A5BE6-0F7F-42C4-9EE6-FD1CE8D24EB1}" type="presParOf" srcId="{0433A76E-0DC1-43D2-9F74-E74C8A8A17FD}" destId="{2003C65A-7284-4225-8B47-1E6AB1725867}" srcOrd="9" destOrd="0" presId="urn:microsoft.com/office/officeart/2005/8/layout/list1"/>
    <dgm:cxn modelId="{29EAE834-5CCE-46EC-BBB7-DC6D26E18C98}" type="presParOf" srcId="{0433A76E-0DC1-43D2-9F74-E74C8A8A17FD}" destId="{502DE168-CC00-404C-83C5-107BC19B567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8181C8-D188-4B49-8101-0A6D99507A4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E5732BC-6F24-4C8B-B891-8432C09D5A12}">
      <dgm:prSet/>
      <dgm:spPr/>
      <dgm:t>
        <a:bodyPr/>
        <a:lstStyle/>
        <a:p>
          <a:pPr>
            <a:defRPr b="1"/>
          </a:pPr>
          <a:r>
            <a:rPr lang="en-US" dirty="0"/>
            <a:t>Semester</a:t>
          </a:r>
        </a:p>
      </dgm:t>
    </dgm:pt>
    <dgm:pt modelId="{84EBF58D-03C1-441D-8392-8C13364EAC0A}" type="parTrans" cxnId="{C9478B7B-9A58-418F-8C92-C2BB1AA36C2A}">
      <dgm:prSet/>
      <dgm:spPr/>
      <dgm:t>
        <a:bodyPr/>
        <a:lstStyle/>
        <a:p>
          <a:endParaRPr lang="en-US"/>
        </a:p>
      </dgm:t>
    </dgm:pt>
    <dgm:pt modelId="{1AF088A1-92D9-43A4-A3CC-2AC77BD0FDBF}" type="sibTrans" cxnId="{C9478B7B-9A58-418F-8C92-C2BB1AA36C2A}">
      <dgm:prSet/>
      <dgm:spPr/>
      <dgm:t>
        <a:bodyPr/>
        <a:lstStyle/>
        <a:p>
          <a:endParaRPr lang="en-US"/>
        </a:p>
      </dgm:t>
    </dgm:pt>
    <dgm:pt modelId="{33679301-5EF4-46F4-A159-ADE22DEBBEB5}">
      <dgm:prSet/>
      <dgm:spPr/>
      <dgm:t>
        <a:bodyPr/>
        <a:lstStyle/>
        <a:p>
          <a:r>
            <a:rPr lang="en-US" dirty="0"/>
            <a:t>Culinary 9 is taken for an entire semester, every second day. For a total of approximately 44-48 classes.</a:t>
          </a:r>
        </a:p>
      </dgm:t>
    </dgm:pt>
    <dgm:pt modelId="{1AF0ED01-6D49-4F14-B2EB-F75CC53A66EA}" type="parTrans" cxnId="{62966F81-61BE-422B-BA4E-6C96C3348013}">
      <dgm:prSet/>
      <dgm:spPr/>
      <dgm:t>
        <a:bodyPr/>
        <a:lstStyle/>
        <a:p>
          <a:endParaRPr lang="en-US"/>
        </a:p>
      </dgm:t>
    </dgm:pt>
    <dgm:pt modelId="{4D1508ED-70D0-4300-9D94-CB45ADD25E6D}" type="sibTrans" cxnId="{62966F81-61BE-422B-BA4E-6C96C3348013}">
      <dgm:prSet/>
      <dgm:spPr/>
      <dgm:t>
        <a:bodyPr/>
        <a:lstStyle/>
        <a:p>
          <a:endParaRPr lang="en-US"/>
        </a:p>
      </dgm:t>
    </dgm:pt>
    <dgm:pt modelId="{8F96E1E7-C0D3-47CE-84D6-56EB156B7615}">
      <dgm:prSet/>
      <dgm:spPr/>
      <dgm:t>
        <a:bodyPr/>
        <a:lstStyle/>
        <a:p>
          <a:pPr>
            <a:defRPr b="1"/>
          </a:pPr>
          <a:r>
            <a:rPr lang="en-US" dirty="0"/>
            <a:t>What We Learn</a:t>
          </a:r>
        </a:p>
      </dgm:t>
    </dgm:pt>
    <dgm:pt modelId="{8EDDD703-9A94-4ED8-B42C-147C53A0F69E}" type="parTrans" cxnId="{533B0386-7890-46BE-874E-C9A525E9B7E8}">
      <dgm:prSet/>
      <dgm:spPr/>
      <dgm:t>
        <a:bodyPr/>
        <a:lstStyle/>
        <a:p>
          <a:endParaRPr lang="en-US"/>
        </a:p>
      </dgm:t>
    </dgm:pt>
    <dgm:pt modelId="{3E0DC270-4289-4697-93EE-032CC497ACEC}" type="sibTrans" cxnId="{533B0386-7890-46BE-874E-C9A525E9B7E8}">
      <dgm:prSet/>
      <dgm:spPr/>
      <dgm:t>
        <a:bodyPr/>
        <a:lstStyle/>
        <a:p>
          <a:endParaRPr lang="en-US"/>
        </a:p>
      </dgm:t>
    </dgm:pt>
    <dgm:pt modelId="{73D0E263-26B1-46DC-8F8C-3DC54366A60B}">
      <dgm:prSet/>
      <dgm:spPr/>
      <dgm:t>
        <a:bodyPr/>
        <a:lstStyle/>
        <a:p>
          <a:r>
            <a:rPr lang="en-US" dirty="0"/>
            <a:t>Focusing on techniques used in a commercial kitchen, under the guidance of a Red Seal Chef. We build skills in knife handling,  used of commercial kitchen equipment, and understanding commercial kitchen terminology.</a:t>
          </a:r>
        </a:p>
      </dgm:t>
    </dgm:pt>
    <dgm:pt modelId="{99C50D3F-7551-4720-BA6E-F906F9CDA613}" type="parTrans" cxnId="{607632A8-D01F-4517-A6C6-6BC38E5C2CAE}">
      <dgm:prSet/>
      <dgm:spPr/>
      <dgm:t>
        <a:bodyPr/>
        <a:lstStyle/>
        <a:p>
          <a:endParaRPr lang="en-US"/>
        </a:p>
      </dgm:t>
    </dgm:pt>
    <dgm:pt modelId="{EEE9A68C-FC39-4A8E-B262-E929E46E7166}" type="sibTrans" cxnId="{607632A8-D01F-4517-A6C6-6BC38E5C2CAE}">
      <dgm:prSet/>
      <dgm:spPr/>
      <dgm:t>
        <a:bodyPr/>
        <a:lstStyle/>
        <a:p>
          <a:endParaRPr lang="en-US"/>
        </a:p>
      </dgm:t>
    </dgm:pt>
    <dgm:pt modelId="{0433A76E-0DC1-43D2-9F74-E74C8A8A17FD}" type="pres">
      <dgm:prSet presAssocID="{038181C8-D188-4B49-8101-0A6D99507A46}" presName="linear" presStyleCnt="0">
        <dgm:presLayoutVars>
          <dgm:dir/>
          <dgm:animLvl val="lvl"/>
          <dgm:resizeHandles val="exact"/>
        </dgm:presLayoutVars>
      </dgm:prSet>
      <dgm:spPr/>
    </dgm:pt>
    <dgm:pt modelId="{BBA5F26F-7B4A-430D-88A5-2734B6DC6432}" type="pres">
      <dgm:prSet presAssocID="{BE5732BC-6F24-4C8B-B891-8432C09D5A12}" presName="parentLin" presStyleCnt="0"/>
      <dgm:spPr/>
    </dgm:pt>
    <dgm:pt modelId="{6CB7CC93-5524-40C3-9DE4-B6898AA3D0EF}" type="pres">
      <dgm:prSet presAssocID="{BE5732BC-6F24-4C8B-B891-8432C09D5A12}" presName="parentLeftMargin" presStyleLbl="node1" presStyleIdx="0" presStyleCnt="2"/>
      <dgm:spPr/>
    </dgm:pt>
    <dgm:pt modelId="{2A1400E9-0785-4852-AB73-6655E39B6349}" type="pres">
      <dgm:prSet presAssocID="{BE5732BC-6F24-4C8B-B891-8432C09D5A12}" presName="parentText" presStyleLbl="node1" presStyleIdx="0" presStyleCnt="2">
        <dgm:presLayoutVars>
          <dgm:chMax val="0"/>
          <dgm:bulletEnabled val="1"/>
        </dgm:presLayoutVars>
      </dgm:prSet>
      <dgm:spPr/>
    </dgm:pt>
    <dgm:pt modelId="{259F5DBE-AF12-4D24-AFEA-8329869C58E7}" type="pres">
      <dgm:prSet presAssocID="{BE5732BC-6F24-4C8B-B891-8432C09D5A12}" presName="negativeSpace" presStyleCnt="0"/>
      <dgm:spPr/>
    </dgm:pt>
    <dgm:pt modelId="{EC7F95E9-7AEA-4314-92C4-1197AD734DDE}" type="pres">
      <dgm:prSet presAssocID="{BE5732BC-6F24-4C8B-B891-8432C09D5A12}" presName="childText" presStyleLbl="conFgAcc1" presStyleIdx="0" presStyleCnt="2">
        <dgm:presLayoutVars>
          <dgm:bulletEnabled val="1"/>
        </dgm:presLayoutVars>
      </dgm:prSet>
      <dgm:spPr/>
    </dgm:pt>
    <dgm:pt modelId="{E1999BC4-803E-4E82-9B17-2152790540D1}" type="pres">
      <dgm:prSet presAssocID="{1AF088A1-92D9-43A4-A3CC-2AC77BD0FDBF}" presName="spaceBetweenRectangles" presStyleCnt="0"/>
      <dgm:spPr/>
    </dgm:pt>
    <dgm:pt modelId="{C4A21991-177D-455D-A943-386099DED979}" type="pres">
      <dgm:prSet presAssocID="{8F96E1E7-C0D3-47CE-84D6-56EB156B7615}" presName="parentLin" presStyleCnt="0"/>
      <dgm:spPr/>
    </dgm:pt>
    <dgm:pt modelId="{2F10E81F-F420-4DA4-A68D-2EB64FC0DE3A}" type="pres">
      <dgm:prSet presAssocID="{8F96E1E7-C0D3-47CE-84D6-56EB156B7615}" presName="parentLeftMargin" presStyleLbl="node1" presStyleIdx="0" presStyleCnt="2"/>
      <dgm:spPr/>
    </dgm:pt>
    <dgm:pt modelId="{3987F590-F797-4BD5-AB01-332AC5993982}" type="pres">
      <dgm:prSet presAssocID="{8F96E1E7-C0D3-47CE-84D6-56EB156B7615}" presName="parentText" presStyleLbl="node1" presStyleIdx="1" presStyleCnt="2">
        <dgm:presLayoutVars>
          <dgm:chMax val="0"/>
          <dgm:bulletEnabled val="1"/>
        </dgm:presLayoutVars>
      </dgm:prSet>
      <dgm:spPr/>
    </dgm:pt>
    <dgm:pt modelId="{2003C65A-7284-4225-8B47-1E6AB1725867}" type="pres">
      <dgm:prSet presAssocID="{8F96E1E7-C0D3-47CE-84D6-56EB156B7615}" presName="negativeSpace" presStyleCnt="0"/>
      <dgm:spPr/>
    </dgm:pt>
    <dgm:pt modelId="{502DE168-CC00-404C-83C5-107BC19B5678}" type="pres">
      <dgm:prSet presAssocID="{8F96E1E7-C0D3-47CE-84D6-56EB156B7615}" presName="childText" presStyleLbl="conFgAcc1" presStyleIdx="1" presStyleCnt="2">
        <dgm:presLayoutVars>
          <dgm:bulletEnabled val="1"/>
        </dgm:presLayoutVars>
      </dgm:prSet>
      <dgm:spPr/>
    </dgm:pt>
  </dgm:ptLst>
  <dgm:cxnLst>
    <dgm:cxn modelId="{9068B54E-B65E-4067-80B7-3D2A3D2F56F8}" type="presOf" srcId="{BE5732BC-6F24-4C8B-B891-8432C09D5A12}" destId="{6CB7CC93-5524-40C3-9DE4-B6898AA3D0EF}" srcOrd="0" destOrd="0" presId="urn:microsoft.com/office/officeart/2005/8/layout/list1"/>
    <dgm:cxn modelId="{C9478B7B-9A58-418F-8C92-C2BB1AA36C2A}" srcId="{038181C8-D188-4B49-8101-0A6D99507A46}" destId="{BE5732BC-6F24-4C8B-B891-8432C09D5A12}" srcOrd="0" destOrd="0" parTransId="{84EBF58D-03C1-441D-8392-8C13364EAC0A}" sibTransId="{1AF088A1-92D9-43A4-A3CC-2AC77BD0FDBF}"/>
    <dgm:cxn modelId="{62966F81-61BE-422B-BA4E-6C96C3348013}" srcId="{BE5732BC-6F24-4C8B-B891-8432C09D5A12}" destId="{33679301-5EF4-46F4-A159-ADE22DEBBEB5}" srcOrd="0" destOrd="0" parTransId="{1AF0ED01-6D49-4F14-B2EB-F75CC53A66EA}" sibTransId="{4D1508ED-70D0-4300-9D94-CB45ADD25E6D}"/>
    <dgm:cxn modelId="{533B0386-7890-46BE-874E-C9A525E9B7E8}" srcId="{038181C8-D188-4B49-8101-0A6D99507A46}" destId="{8F96E1E7-C0D3-47CE-84D6-56EB156B7615}" srcOrd="1" destOrd="0" parTransId="{8EDDD703-9A94-4ED8-B42C-147C53A0F69E}" sibTransId="{3E0DC270-4289-4697-93EE-032CC497ACEC}"/>
    <dgm:cxn modelId="{607632A8-D01F-4517-A6C6-6BC38E5C2CAE}" srcId="{8F96E1E7-C0D3-47CE-84D6-56EB156B7615}" destId="{73D0E263-26B1-46DC-8F8C-3DC54366A60B}" srcOrd="0" destOrd="0" parTransId="{99C50D3F-7551-4720-BA6E-F906F9CDA613}" sibTransId="{EEE9A68C-FC39-4A8E-B262-E929E46E7166}"/>
    <dgm:cxn modelId="{909E8CB1-3A07-4EF8-9421-58E6FE6C78DE}" type="presOf" srcId="{038181C8-D188-4B49-8101-0A6D99507A46}" destId="{0433A76E-0DC1-43D2-9F74-E74C8A8A17FD}" srcOrd="0" destOrd="0" presId="urn:microsoft.com/office/officeart/2005/8/layout/list1"/>
    <dgm:cxn modelId="{E35AF4BE-9D81-4175-9D15-DED051C59EF9}" type="presOf" srcId="{73D0E263-26B1-46DC-8F8C-3DC54366A60B}" destId="{502DE168-CC00-404C-83C5-107BC19B5678}" srcOrd="0" destOrd="0" presId="urn:microsoft.com/office/officeart/2005/8/layout/list1"/>
    <dgm:cxn modelId="{715695C3-C82A-4CFB-A53A-612429B1A6DA}" type="presOf" srcId="{33679301-5EF4-46F4-A159-ADE22DEBBEB5}" destId="{EC7F95E9-7AEA-4314-92C4-1197AD734DDE}" srcOrd="0" destOrd="0" presId="urn:microsoft.com/office/officeart/2005/8/layout/list1"/>
    <dgm:cxn modelId="{7DE972D1-D855-4963-9AEE-64ACE9621372}" type="presOf" srcId="{8F96E1E7-C0D3-47CE-84D6-56EB156B7615}" destId="{3987F590-F797-4BD5-AB01-332AC5993982}" srcOrd="1" destOrd="0" presId="urn:microsoft.com/office/officeart/2005/8/layout/list1"/>
    <dgm:cxn modelId="{FD97F0D6-ECD4-4D55-9EED-BFC374076686}" type="presOf" srcId="{8F96E1E7-C0D3-47CE-84D6-56EB156B7615}" destId="{2F10E81F-F420-4DA4-A68D-2EB64FC0DE3A}" srcOrd="0" destOrd="0" presId="urn:microsoft.com/office/officeart/2005/8/layout/list1"/>
    <dgm:cxn modelId="{DAB012DD-F449-4CB4-9F34-7A63915C4C48}" type="presOf" srcId="{BE5732BC-6F24-4C8B-B891-8432C09D5A12}" destId="{2A1400E9-0785-4852-AB73-6655E39B6349}" srcOrd="1" destOrd="0" presId="urn:microsoft.com/office/officeart/2005/8/layout/list1"/>
    <dgm:cxn modelId="{D050B98F-7573-4AE2-8D41-65D7EFD3AC47}" type="presParOf" srcId="{0433A76E-0DC1-43D2-9F74-E74C8A8A17FD}" destId="{BBA5F26F-7B4A-430D-88A5-2734B6DC6432}" srcOrd="0" destOrd="0" presId="urn:microsoft.com/office/officeart/2005/8/layout/list1"/>
    <dgm:cxn modelId="{2B000F82-6D69-4DC9-9EB1-6070DCD97F4B}" type="presParOf" srcId="{BBA5F26F-7B4A-430D-88A5-2734B6DC6432}" destId="{6CB7CC93-5524-40C3-9DE4-B6898AA3D0EF}" srcOrd="0" destOrd="0" presId="urn:microsoft.com/office/officeart/2005/8/layout/list1"/>
    <dgm:cxn modelId="{2B727E33-773F-4D33-B28F-65A0B2430A58}" type="presParOf" srcId="{BBA5F26F-7B4A-430D-88A5-2734B6DC6432}" destId="{2A1400E9-0785-4852-AB73-6655E39B6349}" srcOrd="1" destOrd="0" presId="urn:microsoft.com/office/officeart/2005/8/layout/list1"/>
    <dgm:cxn modelId="{BB61986A-A21C-4C85-8B2B-6C21CBD726EF}" type="presParOf" srcId="{0433A76E-0DC1-43D2-9F74-E74C8A8A17FD}" destId="{259F5DBE-AF12-4D24-AFEA-8329869C58E7}" srcOrd="1" destOrd="0" presId="urn:microsoft.com/office/officeart/2005/8/layout/list1"/>
    <dgm:cxn modelId="{AE6816C7-0FF7-4BE8-BA6D-554BED2F7A15}" type="presParOf" srcId="{0433A76E-0DC1-43D2-9F74-E74C8A8A17FD}" destId="{EC7F95E9-7AEA-4314-92C4-1197AD734DDE}" srcOrd="2" destOrd="0" presId="urn:microsoft.com/office/officeart/2005/8/layout/list1"/>
    <dgm:cxn modelId="{AF3667D4-25E3-4167-BC31-234194082DFC}" type="presParOf" srcId="{0433A76E-0DC1-43D2-9F74-E74C8A8A17FD}" destId="{E1999BC4-803E-4E82-9B17-2152790540D1}" srcOrd="3" destOrd="0" presId="urn:microsoft.com/office/officeart/2005/8/layout/list1"/>
    <dgm:cxn modelId="{810DFD09-4AD5-4945-A934-269435B1FC75}" type="presParOf" srcId="{0433A76E-0DC1-43D2-9F74-E74C8A8A17FD}" destId="{C4A21991-177D-455D-A943-386099DED979}" srcOrd="4" destOrd="0" presId="urn:microsoft.com/office/officeart/2005/8/layout/list1"/>
    <dgm:cxn modelId="{FB8B02BA-042C-4CB5-8A84-0A7031362B7A}" type="presParOf" srcId="{C4A21991-177D-455D-A943-386099DED979}" destId="{2F10E81F-F420-4DA4-A68D-2EB64FC0DE3A}" srcOrd="0" destOrd="0" presId="urn:microsoft.com/office/officeart/2005/8/layout/list1"/>
    <dgm:cxn modelId="{B1DC2D20-DAED-487C-94C8-C7D87D2C0FBD}" type="presParOf" srcId="{C4A21991-177D-455D-A943-386099DED979}" destId="{3987F590-F797-4BD5-AB01-332AC5993982}" srcOrd="1" destOrd="0" presId="urn:microsoft.com/office/officeart/2005/8/layout/list1"/>
    <dgm:cxn modelId="{073A5BE6-0F7F-42C4-9EE6-FD1CE8D24EB1}" type="presParOf" srcId="{0433A76E-0DC1-43D2-9F74-E74C8A8A17FD}" destId="{2003C65A-7284-4225-8B47-1E6AB1725867}" srcOrd="5" destOrd="0" presId="urn:microsoft.com/office/officeart/2005/8/layout/list1"/>
    <dgm:cxn modelId="{29EAE834-5CCE-46EC-BBB7-DC6D26E18C98}" type="presParOf" srcId="{0433A76E-0DC1-43D2-9F74-E74C8A8A17FD}" destId="{502DE168-CC00-404C-83C5-107BC19B5678}"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8181C8-D188-4B49-8101-0A6D99507A4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E5732BC-6F24-4C8B-B891-8432C09D5A12}">
      <dgm:prSet/>
      <dgm:spPr/>
      <dgm:t>
        <a:bodyPr/>
        <a:lstStyle/>
        <a:p>
          <a:pPr>
            <a:defRPr b="1"/>
          </a:pPr>
          <a:r>
            <a:rPr lang="en-US" dirty="0"/>
            <a:t>CULINARY 10</a:t>
          </a:r>
        </a:p>
      </dgm:t>
    </dgm:pt>
    <dgm:pt modelId="{84EBF58D-03C1-441D-8392-8C13364EAC0A}" type="parTrans" cxnId="{C9478B7B-9A58-418F-8C92-C2BB1AA36C2A}">
      <dgm:prSet/>
      <dgm:spPr/>
      <dgm:t>
        <a:bodyPr/>
        <a:lstStyle/>
        <a:p>
          <a:endParaRPr lang="en-US"/>
        </a:p>
      </dgm:t>
    </dgm:pt>
    <dgm:pt modelId="{1AF088A1-92D9-43A4-A3CC-2AC77BD0FDBF}" type="sibTrans" cxnId="{C9478B7B-9A58-418F-8C92-C2BB1AA36C2A}">
      <dgm:prSet/>
      <dgm:spPr/>
      <dgm:t>
        <a:bodyPr/>
        <a:lstStyle/>
        <a:p>
          <a:endParaRPr lang="en-US"/>
        </a:p>
      </dgm:t>
    </dgm:pt>
    <dgm:pt modelId="{33679301-5EF4-46F4-A159-ADE22DEBBEB5}">
      <dgm:prSet/>
      <dgm:spPr/>
      <dgm:t>
        <a:bodyPr/>
        <a:lstStyle/>
        <a:p>
          <a:r>
            <a:rPr lang="en-US" dirty="0"/>
            <a:t>CKA3401 – Kitchen Orientation</a:t>
          </a:r>
        </a:p>
      </dgm:t>
    </dgm:pt>
    <dgm:pt modelId="{1AF0ED01-6D49-4F14-B2EB-F75CC53A66EA}" type="parTrans" cxnId="{62966F81-61BE-422B-BA4E-6C96C3348013}">
      <dgm:prSet/>
      <dgm:spPr/>
      <dgm:t>
        <a:bodyPr/>
        <a:lstStyle/>
        <a:p>
          <a:endParaRPr lang="en-US"/>
        </a:p>
      </dgm:t>
    </dgm:pt>
    <dgm:pt modelId="{4D1508ED-70D0-4300-9D94-CB45ADD25E6D}" type="sibTrans" cxnId="{62966F81-61BE-422B-BA4E-6C96C3348013}">
      <dgm:prSet/>
      <dgm:spPr/>
      <dgm:t>
        <a:bodyPr/>
        <a:lstStyle/>
        <a:p>
          <a:endParaRPr lang="en-US"/>
        </a:p>
      </dgm:t>
    </dgm:pt>
    <dgm:pt modelId="{6CA40B68-EBEE-43DC-814C-4BF60F3187D9}">
      <dgm:prSet/>
      <dgm:spPr/>
      <dgm:t>
        <a:bodyPr/>
        <a:lstStyle/>
        <a:p>
          <a:pPr>
            <a:defRPr b="1"/>
          </a:pPr>
          <a:r>
            <a:rPr lang="en-US" dirty="0"/>
            <a:t>CULINARY 20</a:t>
          </a:r>
        </a:p>
      </dgm:t>
    </dgm:pt>
    <dgm:pt modelId="{2A9BAA9B-3EA1-4415-B31E-55953C2A0FD4}" type="parTrans" cxnId="{A0755906-1F2C-49A6-A3F6-EDA1D24AE258}">
      <dgm:prSet/>
      <dgm:spPr/>
      <dgm:t>
        <a:bodyPr/>
        <a:lstStyle/>
        <a:p>
          <a:endParaRPr lang="en-US"/>
        </a:p>
      </dgm:t>
    </dgm:pt>
    <dgm:pt modelId="{A270E9E9-32D8-431A-A398-F05417CF2E1C}" type="sibTrans" cxnId="{A0755906-1F2C-49A6-A3F6-EDA1D24AE258}">
      <dgm:prSet/>
      <dgm:spPr/>
      <dgm:t>
        <a:bodyPr/>
        <a:lstStyle/>
        <a:p>
          <a:endParaRPr lang="en-US"/>
        </a:p>
      </dgm:t>
    </dgm:pt>
    <dgm:pt modelId="{C6742827-EAAD-400E-BF94-D82201A29BD5}">
      <dgm:prSet/>
      <dgm:spPr/>
      <dgm:t>
        <a:bodyPr/>
        <a:lstStyle/>
        <a:p>
          <a:r>
            <a:rPr lang="en-US" dirty="0"/>
            <a:t>CKA3411 – Meats &amp; Seafood 1</a:t>
          </a:r>
        </a:p>
      </dgm:t>
    </dgm:pt>
    <dgm:pt modelId="{DF19BA8F-16A7-4C62-95B0-2AB06241D064}" type="parTrans" cxnId="{B81B382C-431E-47F3-91D5-CA296B9E101D}">
      <dgm:prSet/>
      <dgm:spPr/>
      <dgm:t>
        <a:bodyPr/>
        <a:lstStyle/>
        <a:p>
          <a:endParaRPr lang="en-US"/>
        </a:p>
      </dgm:t>
    </dgm:pt>
    <dgm:pt modelId="{1845E672-8B79-412E-B8CA-525D121922B2}" type="sibTrans" cxnId="{B81B382C-431E-47F3-91D5-CA296B9E101D}">
      <dgm:prSet/>
      <dgm:spPr/>
      <dgm:t>
        <a:bodyPr/>
        <a:lstStyle/>
        <a:p>
          <a:endParaRPr lang="en-US"/>
        </a:p>
      </dgm:t>
    </dgm:pt>
    <dgm:pt modelId="{73D0E263-26B1-46DC-8F8C-3DC54366A60B}">
      <dgm:prSet/>
      <dgm:spPr/>
      <dgm:t>
        <a:bodyPr/>
        <a:lstStyle/>
        <a:p>
          <a:r>
            <a:rPr lang="en-US" dirty="0"/>
            <a:t>CKA3421 – Cooking Proteins 1</a:t>
          </a:r>
        </a:p>
      </dgm:t>
    </dgm:pt>
    <dgm:pt modelId="{99C50D3F-7551-4720-BA6E-F906F9CDA613}" type="parTrans" cxnId="{607632A8-D01F-4517-A6C6-6BC38E5C2CAE}">
      <dgm:prSet/>
      <dgm:spPr/>
      <dgm:t>
        <a:bodyPr/>
        <a:lstStyle/>
        <a:p>
          <a:endParaRPr lang="en-US"/>
        </a:p>
      </dgm:t>
    </dgm:pt>
    <dgm:pt modelId="{EEE9A68C-FC39-4A8E-B262-E929E46E7166}" type="sibTrans" cxnId="{607632A8-D01F-4517-A6C6-6BC38E5C2CAE}">
      <dgm:prSet/>
      <dgm:spPr/>
      <dgm:t>
        <a:bodyPr/>
        <a:lstStyle/>
        <a:p>
          <a:endParaRPr lang="en-US"/>
        </a:p>
      </dgm:t>
    </dgm:pt>
    <dgm:pt modelId="{8F96E1E7-C0D3-47CE-84D6-56EB156B7615}">
      <dgm:prSet/>
      <dgm:spPr/>
      <dgm:t>
        <a:bodyPr/>
        <a:lstStyle/>
        <a:p>
          <a:pPr>
            <a:defRPr b="1"/>
          </a:pPr>
          <a:r>
            <a:rPr lang="en-US" dirty="0"/>
            <a:t>CULINARY 30</a:t>
          </a:r>
        </a:p>
      </dgm:t>
    </dgm:pt>
    <dgm:pt modelId="{3E0DC270-4289-4697-93EE-032CC497ACEC}" type="sibTrans" cxnId="{533B0386-7890-46BE-874E-C9A525E9B7E8}">
      <dgm:prSet/>
      <dgm:spPr/>
      <dgm:t>
        <a:bodyPr/>
        <a:lstStyle/>
        <a:p>
          <a:endParaRPr lang="en-US"/>
        </a:p>
      </dgm:t>
    </dgm:pt>
    <dgm:pt modelId="{8EDDD703-9A94-4ED8-B42C-147C53A0F69E}" type="parTrans" cxnId="{533B0386-7890-46BE-874E-C9A525E9B7E8}">
      <dgm:prSet/>
      <dgm:spPr/>
      <dgm:t>
        <a:bodyPr/>
        <a:lstStyle/>
        <a:p>
          <a:endParaRPr lang="en-US"/>
        </a:p>
      </dgm:t>
    </dgm:pt>
    <dgm:pt modelId="{1061988B-A8F6-4305-B5D5-966A81A2BFB0}">
      <dgm:prSet/>
      <dgm:spPr/>
      <dgm:t>
        <a:bodyPr/>
        <a:lstStyle/>
        <a:p>
          <a:r>
            <a:rPr lang="en-US" dirty="0"/>
            <a:t>CKA3406 – Kitchen Mathematics</a:t>
          </a:r>
        </a:p>
      </dgm:t>
    </dgm:pt>
    <dgm:pt modelId="{D3D66EA6-9F86-40E1-BF3D-3E3C5BD06179}" type="parTrans" cxnId="{DE05A2B8-0C5E-439B-A9E7-EF11B66BACAA}">
      <dgm:prSet/>
      <dgm:spPr/>
    </dgm:pt>
    <dgm:pt modelId="{1314CC5F-1C5A-4832-9EB6-C6E30804CD6E}" type="sibTrans" cxnId="{DE05A2B8-0C5E-439B-A9E7-EF11B66BACAA}">
      <dgm:prSet/>
      <dgm:spPr/>
    </dgm:pt>
    <dgm:pt modelId="{9BFC205E-A755-4E87-AED0-205BC655079E}">
      <dgm:prSet/>
      <dgm:spPr/>
      <dgm:t>
        <a:bodyPr/>
        <a:lstStyle/>
        <a:p>
          <a:r>
            <a:rPr lang="en-US" dirty="0"/>
            <a:t>CKA3446 – Starches &amp; Salads</a:t>
          </a:r>
        </a:p>
      </dgm:t>
    </dgm:pt>
    <dgm:pt modelId="{869D7025-3902-4455-98CB-C56240FB2F00}" type="parTrans" cxnId="{F1DFBD6A-A301-47F2-A509-A693984D12FB}">
      <dgm:prSet/>
      <dgm:spPr/>
    </dgm:pt>
    <dgm:pt modelId="{DB9FDA80-49F6-4EDD-BA79-BB6D7727F6BF}" type="sibTrans" cxnId="{F1DFBD6A-A301-47F2-A509-A693984D12FB}">
      <dgm:prSet/>
      <dgm:spPr/>
    </dgm:pt>
    <dgm:pt modelId="{34A08370-BF1C-44BA-8E7E-A961FDFEDEA5}">
      <dgm:prSet/>
      <dgm:spPr/>
      <dgm:t>
        <a:bodyPr/>
        <a:lstStyle/>
        <a:p>
          <a:r>
            <a:rPr lang="en-US" dirty="0"/>
            <a:t>CKA3456 – Introduction to Baking</a:t>
          </a:r>
        </a:p>
      </dgm:t>
    </dgm:pt>
    <dgm:pt modelId="{5169AD96-086A-42E8-ABBE-8FBC2263EFF9}" type="parTrans" cxnId="{B1EC53E9-8557-403B-BCC6-A7892A3D6A04}">
      <dgm:prSet/>
      <dgm:spPr/>
    </dgm:pt>
    <dgm:pt modelId="{73268CE7-9293-465A-A9BF-8F3DBBA6052A}" type="sibTrans" cxnId="{B1EC53E9-8557-403B-BCC6-A7892A3D6A04}">
      <dgm:prSet/>
      <dgm:spPr/>
    </dgm:pt>
    <dgm:pt modelId="{D87B94D6-2053-4DB3-B0A3-C643D59286E6}">
      <dgm:prSet/>
      <dgm:spPr/>
      <dgm:t>
        <a:bodyPr/>
        <a:lstStyle/>
        <a:p>
          <a:r>
            <a:rPr lang="en-US" dirty="0"/>
            <a:t>CKA3900 – Apprenticeship Safety</a:t>
          </a:r>
        </a:p>
      </dgm:t>
    </dgm:pt>
    <dgm:pt modelId="{6FF5EC7E-3679-4BF9-9B91-35024DB5B303}" type="parTrans" cxnId="{65CFDF51-6FC3-4EF5-8C61-1438958B5984}">
      <dgm:prSet/>
      <dgm:spPr/>
    </dgm:pt>
    <dgm:pt modelId="{78A971A9-173A-4236-BD82-65CB705592FB}" type="sibTrans" cxnId="{65CFDF51-6FC3-4EF5-8C61-1438958B5984}">
      <dgm:prSet/>
      <dgm:spPr/>
    </dgm:pt>
    <dgm:pt modelId="{80081284-24C8-460B-9EEC-A0374F0BD45E}">
      <dgm:prSet/>
      <dgm:spPr/>
      <dgm:t>
        <a:bodyPr/>
        <a:lstStyle/>
        <a:p>
          <a:r>
            <a:rPr lang="en-US" dirty="0"/>
            <a:t>CKA3416 – Meats &amp; Seafood 2</a:t>
          </a:r>
        </a:p>
      </dgm:t>
    </dgm:pt>
    <dgm:pt modelId="{A2B15F42-00B3-4E7D-A701-7C5B018D2F3E}" type="parTrans" cxnId="{426D31C2-1FB6-4867-954B-EF0B0E12EA09}">
      <dgm:prSet/>
      <dgm:spPr/>
    </dgm:pt>
    <dgm:pt modelId="{3C08CDF1-0EA8-4758-90F7-2D24D9FC503A}" type="sibTrans" cxnId="{426D31C2-1FB6-4867-954B-EF0B0E12EA09}">
      <dgm:prSet/>
      <dgm:spPr/>
    </dgm:pt>
    <dgm:pt modelId="{63C458A7-B2B9-4271-8FD2-9A3B45777522}">
      <dgm:prSet/>
      <dgm:spPr/>
      <dgm:t>
        <a:bodyPr/>
        <a:lstStyle/>
        <a:p>
          <a:r>
            <a:rPr lang="en-US" dirty="0"/>
            <a:t>CKA3431 – Stocks &amp; Soups</a:t>
          </a:r>
        </a:p>
      </dgm:t>
    </dgm:pt>
    <dgm:pt modelId="{5291FBED-D0E9-4FE8-9076-638E246BC335}" type="parTrans" cxnId="{A55D73F9-AE29-4B9D-B8FF-4B90EC7BFA40}">
      <dgm:prSet/>
      <dgm:spPr/>
    </dgm:pt>
    <dgm:pt modelId="{343DE732-B2CD-4173-A8C0-D1E0BD31E69C}" type="sibTrans" cxnId="{A55D73F9-AE29-4B9D-B8FF-4B90EC7BFA40}">
      <dgm:prSet/>
      <dgm:spPr/>
    </dgm:pt>
    <dgm:pt modelId="{8F309B52-F55A-47F1-A61F-C5A9946EC504}">
      <dgm:prSet/>
      <dgm:spPr/>
      <dgm:t>
        <a:bodyPr/>
        <a:lstStyle/>
        <a:p>
          <a:r>
            <a:rPr lang="en-US" dirty="0"/>
            <a:t>CKA3451 – Breakfast &amp; Dairy</a:t>
          </a:r>
        </a:p>
      </dgm:t>
    </dgm:pt>
    <dgm:pt modelId="{C29886ED-5525-4481-8B02-7B8D6A4501B8}" type="parTrans" cxnId="{45A7972E-2947-412A-8D1E-38A3D5A61F7A}">
      <dgm:prSet/>
      <dgm:spPr/>
    </dgm:pt>
    <dgm:pt modelId="{1AF31895-52A4-4F62-9BE1-30173685CE49}" type="sibTrans" cxnId="{45A7972E-2947-412A-8D1E-38A3D5A61F7A}">
      <dgm:prSet/>
      <dgm:spPr/>
    </dgm:pt>
    <dgm:pt modelId="{37CA3767-E29F-47B4-A0FD-E91829E51CA9}">
      <dgm:prSet/>
      <dgm:spPr/>
      <dgm:t>
        <a:bodyPr/>
        <a:lstStyle/>
        <a:p>
          <a:r>
            <a:rPr lang="en-US" dirty="0"/>
            <a:t>CKA3456 – Pies &amp; Fillings</a:t>
          </a:r>
        </a:p>
      </dgm:t>
    </dgm:pt>
    <dgm:pt modelId="{DD035AF1-08BD-4778-B95F-F2E1166FFD2E}" type="parTrans" cxnId="{E3A13460-7B5F-4613-8BC8-CFAFEBD749D0}">
      <dgm:prSet/>
      <dgm:spPr/>
    </dgm:pt>
    <dgm:pt modelId="{6F49CE60-07F7-415F-9F8E-EDD8194D7EB5}" type="sibTrans" cxnId="{E3A13460-7B5F-4613-8BC8-CFAFEBD749D0}">
      <dgm:prSet/>
      <dgm:spPr/>
    </dgm:pt>
    <dgm:pt modelId="{B3890140-1E93-4B47-B4E4-D10187275AF3}">
      <dgm:prSet/>
      <dgm:spPr/>
      <dgm:t>
        <a:bodyPr/>
        <a:lstStyle/>
        <a:p>
          <a:r>
            <a:rPr lang="en-US" dirty="0"/>
            <a:t>CKA3426 – Cooking Proteins 2</a:t>
          </a:r>
        </a:p>
      </dgm:t>
    </dgm:pt>
    <dgm:pt modelId="{77541F04-CCB2-4D73-938B-859752DCF41C}" type="parTrans" cxnId="{5EE6A416-11BB-4A2C-B9AF-BD1C9CB01F52}">
      <dgm:prSet/>
      <dgm:spPr/>
    </dgm:pt>
    <dgm:pt modelId="{43C179B5-A34E-4E20-A47D-D9AD90927F70}" type="sibTrans" cxnId="{5EE6A416-11BB-4A2C-B9AF-BD1C9CB01F52}">
      <dgm:prSet/>
      <dgm:spPr/>
    </dgm:pt>
    <dgm:pt modelId="{AB2C026C-231E-474B-88D6-1F965F5AB5D9}">
      <dgm:prSet/>
      <dgm:spPr/>
      <dgm:t>
        <a:bodyPr/>
        <a:lstStyle/>
        <a:p>
          <a:r>
            <a:rPr lang="en-US" dirty="0"/>
            <a:t>CKA3436 – Thickeners &amp; Sauces</a:t>
          </a:r>
        </a:p>
      </dgm:t>
    </dgm:pt>
    <dgm:pt modelId="{9FC1211B-4B1A-4C46-B6A0-A25B1A9F9F62}" type="parTrans" cxnId="{F2CEF432-E348-4024-80E9-0867DA58172A}">
      <dgm:prSet/>
      <dgm:spPr/>
    </dgm:pt>
    <dgm:pt modelId="{204F0ADD-7DF0-4BCF-A2C1-7918A66CF285}" type="sibTrans" cxnId="{F2CEF432-E348-4024-80E9-0867DA58172A}">
      <dgm:prSet/>
      <dgm:spPr/>
    </dgm:pt>
    <dgm:pt modelId="{7F93920E-8B1D-4BA8-8A68-5CA4BAC8E998}">
      <dgm:prSet/>
      <dgm:spPr/>
      <dgm:t>
        <a:bodyPr/>
        <a:lstStyle/>
        <a:p>
          <a:r>
            <a:rPr lang="en-US" dirty="0"/>
            <a:t>CKA3441 – Fruit &amp; Vegetables</a:t>
          </a:r>
        </a:p>
      </dgm:t>
    </dgm:pt>
    <dgm:pt modelId="{180979D6-B6A1-433A-A599-E093CADAF7CF}" type="parTrans" cxnId="{A77A7269-3025-4CBB-BAFE-090A3EF50B62}">
      <dgm:prSet/>
      <dgm:spPr/>
    </dgm:pt>
    <dgm:pt modelId="{5FF115BA-00CC-42DB-B07F-DFF1244AA21B}" type="sibTrans" cxnId="{A77A7269-3025-4CBB-BAFE-090A3EF50B62}">
      <dgm:prSet/>
      <dgm:spPr/>
    </dgm:pt>
    <dgm:pt modelId="{9F2D9BB3-755D-4D2F-9C16-6298B2C5238C}">
      <dgm:prSet/>
      <dgm:spPr/>
      <dgm:t>
        <a:bodyPr/>
        <a:lstStyle/>
        <a:p>
          <a:r>
            <a:rPr lang="en-US" dirty="0"/>
            <a:t>CKA3461 – Breads &amp; Cookies</a:t>
          </a:r>
        </a:p>
      </dgm:t>
    </dgm:pt>
    <dgm:pt modelId="{F2285263-FA93-467C-9A2D-7C576F95D5AA}" type="parTrans" cxnId="{CB217BAC-3B93-49DA-AE82-EAF3601E4617}">
      <dgm:prSet/>
      <dgm:spPr/>
    </dgm:pt>
    <dgm:pt modelId="{BA0D1649-EF57-4A30-A846-500C2DD9807C}" type="sibTrans" cxnId="{CB217BAC-3B93-49DA-AE82-EAF3601E4617}">
      <dgm:prSet/>
      <dgm:spPr/>
    </dgm:pt>
    <dgm:pt modelId="{0433A76E-0DC1-43D2-9F74-E74C8A8A17FD}" type="pres">
      <dgm:prSet presAssocID="{038181C8-D188-4B49-8101-0A6D99507A46}" presName="linear" presStyleCnt="0">
        <dgm:presLayoutVars>
          <dgm:dir/>
          <dgm:animLvl val="lvl"/>
          <dgm:resizeHandles val="exact"/>
        </dgm:presLayoutVars>
      </dgm:prSet>
      <dgm:spPr/>
    </dgm:pt>
    <dgm:pt modelId="{BBA5F26F-7B4A-430D-88A5-2734B6DC6432}" type="pres">
      <dgm:prSet presAssocID="{BE5732BC-6F24-4C8B-B891-8432C09D5A12}" presName="parentLin" presStyleCnt="0"/>
      <dgm:spPr/>
    </dgm:pt>
    <dgm:pt modelId="{6CB7CC93-5524-40C3-9DE4-B6898AA3D0EF}" type="pres">
      <dgm:prSet presAssocID="{BE5732BC-6F24-4C8B-B891-8432C09D5A12}" presName="parentLeftMargin" presStyleLbl="node1" presStyleIdx="0" presStyleCnt="3"/>
      <dgm:spPr/>
    </dgm:pt>
    <dgm:pt modelId="{2A1400E9-0785-4852-AB73-6655E39B6349}" type="pres">
      <dgm:prSet presAssocID="{BE5732BC-6F24-4C8B-B891-8432C09D5A12}" presName="parentText" presStyleLbl="node1" presStyleIdx="0" presStyleCnt="3">
        <dgm:presLayoutVars>
          <dgm:chMax val="0"/>
          <dgm:bulletEnabled val="1"/>
        </dgm:presLayoutVars>
      </dgm:prSet>
      <dgm:spPr/>
    </dgm:pt>
    <dgm:pt modelId="{259F5DBE-AF12-4D24-AFEA-8329869C58E7}" type="pres">
      <dgm:prSet presAssocID="{BE5732BC-6F24-4C8B-B891-8432C09D5A12}" presName="negativeSpace" presStyleCnt="0"/>
      <dgm:spPr/>
    </dgm:pt>
    <dgm:pt modelId="{EC7F95E9-7AEA-4314-92C4-1197AD734DDE}" type="pres">
      <dgm:prSet presAssocID="{BE5732BC-6F24-4C8B-B891-8432C09D5A12}" presName="childText" presStyleLbl="conFgAcc1" presStyleIdx="0" presStyleCnt="3">
        <dgm:presLayoutVars>
          <dgm:bulletEnabled val="1"/>
        </dgm:presLayoutVars>
      </dgm:prSet>
      <dgm:spPr/>
    </dgm:pt>
    <dgm:pt modelId="{E1999BC4-803E-4E82-9B17-2152790540D1}" type="pres">
      <dgm:prSet presAssocID="{1AF088A1-92D9-43A4-A3CC-2AC77BD0FDBF}" presName="spaceBetweenRectangles" presStyleCnt="0"/>
      <dgm:spPr/>
    </dgm:pt>
    <dgm:pt modelId="{6DD99963-E0A1-406C-8805-B84737C6ACEE}" type="pres">
      <dgm:prSet presAssocID="{6CA40B68-EBEE-43DC-814C-4BF60F3187D9}" presName="parentLin" presStyleCnt="0"/>
      <dgm:spPr/>
    </dgm:pt>
    <dgm:pt modelId="{87157048-73F4-4B11-8300-3CE212C863F8}" type="pres">
      <dgm:prSet presAssocID="{6CA40B68-EBEE-43DC-814C-4BF60F3187D9}" presName="parentLeftMargin" presStyleLbl="node1" presStyleIdx="0" presStyleCnt="3"/>
      <dgm:spPr/>
    </dgm:pt>
    <dgm:pt modelId="{7DABFBD2-16EE-4F0C-A4BC-6F5793D87831}" type="pres">
      <dgm:prSet presAssocID="{6CA40B68-EBEE-43DC-814C-4BF60F3187D9}" presName="parentText" presStyleLbl="node1" presStyleIdx="1" presStyleCnt="3">
        <dgm:presLayoutVars>
          <dgm:chMax val="0"/>
          <dgm:bulletEnabled val="1"/>
        </dgm:presLayoutVars>
      </dgm:prSet>
      <dgm:spPr/>
    </dgm:pt>
    <dgm:pt modelId="{EFB46A39-7AA3-4F11-B8ED-F5B9F4EF3CCE}" type="pres">
      <dgm:prSet presAssocID="{6CA40B68-EBEE-43DC-814C-4BF60F3187D9}" presName="negativeSpace" presStyleCnt="0"/>
      <dgm:spPr/>
    </dgm:pt>
    <dgm:pt modelId="{A66C034B-3752-40EF-8389-7C4C3A00159A}" type="pres">
      <dgm:prSet presAssocID="{6CA40B68-EBEE-43DC-814C-4BF60F3187D9}" presName="childText" presStyleLbl="conFgAcc1" presStyleIdx="1" presStyleCnt="3">
        <dgm:presLayoutVars>
          <dgm:bulletEnabled val="1"/>
        </dgm:presLayoutVars>
      </dgm:prSet>
      <dgm:spPr/>
    </dgm:pt>
    <dgm:pt modelId="{6CAE849C-D3AC-4DEA-A396-47587B97F01C}" type="pres">
      <dgm:prSet presAssocID="{A270E9E9-32D8-431A-A398-F05417CF2E1C}" presName="spaceBetweenRectangles" presStyleCnt="0"/>
      <dgm:spPr/>
    </dgm:pt>
    <dgm:pt modelId="{C4A21991-177D-455D-A943-386099DED979}" type="pres">
      <dgm:prSet presAssocID="{8F96E1E7-C0D3-47CE-84D6-56EB156B7615}" presName="parentLin" presStyleCnt="0"/>
      <dgm:spPr/>
    </dgm:pt>
    <dgm:pt modelId="{2F10E81F-F420-4DA4-A68D-2EB64FC0DE3A}" type="pres">
      <dgm:prSet presAssocID="{8F96E1E7-C0D3-47CE-84D6-56EB156B7615}" presName="parentLeftMargin" presStyleLbl="node1" presStyleIdx="1" presStyleCnt="3"/>
      <dgm:spPr/>
    </dgm:pt>
    <dgm:pt modelId="{3987F590-F797-4BD5-AB01-332AC5993982}" type="pres">
      <dgm:prSet presAssocID="{8F96E1E7-C0D3-47CE-84D6-56EB156B7615}" presName="parentText" presStyleLbl="node1" presStyleIdx="2" presStyleCnt="3">
        <dgm:presLayoutVars>
          <dgm:chMax val="0"/>
          <dgm:bulletEnabled val="1"/>
        </dgm:presLayoutVars>
      </dgm:prSet>
      <dgm:spPr/>
    </dgm:pt>
    <dgm:pt modelId="{2003C65A-7284-4225-8B47-1E6AB1725867}" type="pres">
      <dgm:prSet presAssocID="{8F96E1E7-C0D3-47CE-84D6-56EB156B7615}" presName="negativeSpace" presStyleCnt="0"/>
      <dgm:spPr/>
    </dgm:pt>
    <dgm:pt modelId="{502DE168-CC00-404C-83C5-107BC19B5678}" type="pres">
      <dgm:prSet presAssocID="{8F96E1E7-C0D3-47CE-84D6-56EB156B7615}" presName="childText" presStyleLbl="conFgAcc1" presStyleIdx="2" presStyleCnt="3">
        <dgm:presLayoutVars>
          <dgm:bulletEnabled val="1"/>
        </dgm:presLayoutVars>
      </dgm:prSet>
      <dgm:spPr/>
    </dgm:pt>
  </dgm:ptLst>
  <dgm:cxnLst>
    <dgm:cxn modelId="{A0755906-1F2C-49A6-A3F6-EDA1D24AE258}" srcId="{038181C8-D188-4B49-8101-0A6D99507A46}" destId="{6CA40B68-EBEE-43DC-814C-4BF60F3187D9}" srcOrd="1" destOrd="0" parTransId="{2A9BAA9B-3EA1-4415-B31E-55953C2A0FD4}" sibTransId="{A270E9E9-32D8-431A-A398-F05417CF2E1C}"/>
    <dgm:cxn modelId="{BDEC5307-4DD1-4B1F-A131-38C3A1388CDC}" type="presOf" srcId="{9F2D9BB3-755D-4D2F-9C16-6298B2C5238C}" destId="{502DE168-CC00-404C-83C5-107BC19B5678}" srcOrd="0" destOrd="4" presId="urn:microsoft.com/office/officeart/2005/8/layout/list1"/>
    <dgm:cxn modelId="{24D81F11-BA1E-4E33-98D6-883840C68AB1}" type="presOf" srcId="{D87B94D6-2053-4DB3-B0A3-C643D59286E6}" destId="{EC7F95E9-7AEA-4314-92C4-1197AD734DDE}" srcOrd="0" destOrd="4" presId="urn:microsoft.com/office/officeart/2005/8/layout/list1"/>
    <dgm:cxn modelId="{5EE6A416-11BB-4A2C-B9AF-BD1C9CB01F52}" srcId="{8F96E1E7-C0D3-47CE-84D6-56EB156B7615}" destId="{B3890140-1E93-4B47-B4E4-D10187275AF3}" srcOrd="1" destOrd="0" parTransId="{77541F04-CCB2-4D73-938B-859752DCF41C}" sibTransId="{43C179B5-A34E-4E20-A47D-D9AD90927F70}"/>
    <dgm:cxn modelId="{D2983C18-CEEE-4B81-9D7F-AA1B5465BF45}" type="presOf" srcId="{63C458A7-B2B9-4271-8FD2-9A3B45777522}" destId="{A66C034B-3752-40EF-8389-7C4C3A00159A}" srcOrd="0" destOrd="2" presId="urn:microsoft.com/office/officeart/2005/8/layout/list1"/>
    <dgm:cxn modelId="{FA77A51B-62BA-4D83-A67A-80B517266948}" type="presOf" srcId="{7F93920E-8B1D-4BA8-8A68-5CA4BAC8E998}" destId="{502DE168-CC00-404C-83C5-107BC19B5678}" srcOrd="0" destOrd="3" presId="urn:microsoft.com/office/officeart/2005/8/layout/list1"/>
    <dgm:cxn modelId="{B81B382C-431E-47F3-91D5-CA296B9E101D}" srcId="{6CA40B68-EBEE-43DC-814C-4BF60F3187D9}" destId="{C6742827-EAAD-400E-BF94-D82201A29BD5}" srcOrd="0" destOrd="0" parTransId="{DF19BA8F-16A7-4C62-95B0-2AB06241D064}" sibTransId="{1845E672-8B79-412E-B8CA-525D121922B2}"/>
    <dgm:cxn modelId="{45A7972E-2947-412A-8D1E-38A3D5A61F7A}" srcId="{6CA40B68-EBEE-43DC-814C-4BF60F3187D9}" destId="{8F309B52-F55A-47F1-A61F-C5A9946EC504}" srcOrd="3" destOrd="0" parTransId="{C29886ED-5525-4481-8B02-7B8D6A4501B8}" sibTransId="{1AF31895-52A4-4F62-9BE1-30173685CE49}"/>
    <dgm:cxn modelId="{F2CEF432-E348-4024-80E9-0867DA58172A}" srcId="{8F96E1E7-C0D3-47CE-84D6-56EB156B7615}" destId="{AB2C026C-231E-474B-88D6-1F965F5AB5D9}" srcOrd="2" destOrd="0" parTransId="{9FC1211B-4B1A-4C46-B6A0-A25B1A9F9F62}" sibTransId="{204F0ADD-7DF0-4BCF-A2C1-7918A66CF285}"/>
    <dgm:cxn modelId="{69822033-EFCE-4EAA-885E-5E8F51D6614B}" type="presOf" srcId="{C6742827-EAAD-400E-BF94-D82201A29BD5}" destId="{A66C034B-3752-40EF-8389-7C4C3A00159A}" srcOrd="0" destOrd="0" presId="urn:microsoft.com/office/officeart/2005/8/layout/list1"/>
    <dgm:cxn modelId="{C106343E-FE2F-4C00-8977-425B4FE8DDAA}" type="presOf" srcId="{6CA40B68-EBEE-43DC-814C-4BF60F3187D9}" destId="{7DABFBD2-16EE-4F0C-A4BC-6F5793D87831}" srcOrd="1" destOrd="0" presId="urn:microsoft.com/office/officeart/2005/8/layout/list1"/>
    <dgm:cxn modelId="{E3A13460-7B5F-4613-8BC8-CFAFEBD749D0}" srcId="{6CA40B68-EBEE-43DC-814C-4BF60F3187D9}" destId="{37CA3767-E29F-47B4-A0FD-E91829E51CA9}" srcOrd="4" destOrd="0" parTransId="{DD035AF1-08BD-4778-B95F-F2E1166FFD2E}" sibTransId="{6F49CE60-07F7-415F-9F8E-EDD8194D7EB5}"/>
    <dgm:cxn modelId="{48F7A042-E682-4889-9A14-919AACD65FD1}" type="presOf" srcId="{34A08370-BF1C-44BA-8E7E-A961FDFEDEA5}" destId="{EC7F95E9-7AEA-4314-92C4-1197AD734DDE}" srcOrd="0" destOrd="3" presId="urn:microsoft.com/office/officeart/2005/8/layout/list1"/>
    <dgm:cxn modelId="{A77A7269-3025-4CBB-BAFE-090A3EF50B62}" srcId="{8F96E1E7-C0D3-47CE-84D6-56EB156B7615}" destId="{7F93920E-8B1D-4BA8-8A68-5CA4BAC8E998}" srcOrd="3" destOrd="0" parTransId="{180979D6-B6A1-433A-A599-E093CADAF7CF}" sibTransId="{5FF115BA-00CC-42DB-B07F-DFF1244AA21B}"/>
    <dgm:cxn modelId="{F1DFBD6A-A301-47F2-A509-A693984D12FB}" srcId="{BE5732BC-6F24-4C8B-B891-8432C09D5A12}" destId="{9BFC205E-A755-4E87-AED0-205BC655079E}" srcOrd="2" destOrd="0" parTransId="{869D7025-3902-4455-98CB-C56240FB2F00}" sibTransId="{DB9FDA80-49F6-4EDD-BA79-BB6D7727F6BF}"/>
    <dgm:cxn modelId="{9068B54E-B65E-4067-80B7-3D2A3D2F56F8}" type="presOf" srcId="{BE5732BC-6F24-4C8B-B891-8432C09D5A12}" destId="{6CB7CC93-5524-40C3-9DE4-B6898AA3D0EF}" srcOrd="0" destOrd="0" presId="urn:microsoft.com/office/officeart/2005/8/layout/list1"/>
    <dgm:cxn modelId="{65CFDF51-6FC3-4EF5-8C61-1438958B5984}" srcId="{BE5732BC-6F24-4C8B-B891-8432C09D5A12}" destId="{D87B94D6-2053-4DB3-B0A3-C643D59286E6}" srcOrd="4" destOrd="0" parTransId="{6FF5EC7E-3679-4BF9-9B91-35024DB5B303}" sibTransId="{78A971A9-173A-4236-BD82-65CB705592FB}"/>
    <dgm:cxn modelId="{E62C1854-2C16-4D14-A0B3-05C39405C070}" type="presOf" srcId="{80081284-24C8-460B-9EEC-A0374F0BD45E}" destId="{A66C034B-3752-40EF-8389-7C4C3A00159A}" srcOrd="0" destOrd="1" presId="urn:microsoft.com/office/officeart/2005/8/layout/list1"/>
    <dgm:cxn modelId="{EA351B56-604E-4448-9752-906FEAE40A1C}" type="presOf" srcId="{9BFC205E-A755-4E87-AED0-205BC655079E}" destId="{EC7F95E9-7AEA-4314-92C4-1197AD734DDE}" srcOrd="0" destOrd="2" presId="urn:microsoft.com/office/officeart/2005/8/layout/list1"/>
    <dgm:cxn modelId="{C9478B7B-9A58-418F-8C92-C2BB1AA36C2A}" srcId="{038181C8-D188-4B49-8101-0A6D99507A46}" destId="{BE5732BC-6F24-4C8B-B891-8432C09D5A12}" srcOrd="0" destOrd="0" parTransId="{84EBF58D-03C1-441D-8392-8C13364EAC0A}" sibTransId="{1AF088A1-92D9-43A4-A3CC-2AC77BD0FDBF}"/>
    <dgm:cxn modelId="{62966F81-61BE-422B-BA4E-6C96C3348013}" srcId="{BE5732BC-6F24-4C8B-B891-8432C09D5A12}" destId="{33679301-5EF4-46F4-A159-ADE22DEBBEB5}" srcOrd="0" destOrd="0" parTransId="{1AF0ED01-6D49-4F14-B2EB-F75CC53A66EA}" sibTransId="{4D1508ED-70D0-4300-9D94-CB45ADD25E6D}"/>
    <dgm:cxn modelId="{74089D82-0A7A-47E5-9985-0899EB4E71E5}" type="presOf" srcId="{6CA40B68-EBEE-43DC-814C-4BF60F3187D9}" destId="{87157048-73F4-4B11-8300-3CE212C863F8}" srcOrd="0" destOrd="0" presId="urn:microsoft.com/office/officeart/2005/8/layout/list1"/>
    <dgm:cxn modelId="{AC8B4584-3133-4104-8CEA-8F7B4ABBD206}" type="presOf" srcId="{8F309B52-F55A-47F1-A61F-C5A9946EC504}" destId="{A66C034B-3752-40EF-8389-7C4C3A00159A}" srcOrd="0" destOrd="3" presId="urn:microsoft.com/office/officeart/2005/8/layout/list1"/>
    <dgm:cxn modelId="{533B0386-7890-46BE-874E-C9A525E9B7E8}" srcId="{038181C8-D188-4B49-8101-0A6D99507A46}" destId="{8F96E1E7-C0D3-47CE-84D6-56EB156B7615}" srcOrd="2" destOrd="0" parTransId="{8EDDD703-9A94-4ED8-B42C-147C53A0F69E}" sibTransId="{3E0DC270-4289-4697-93EE-032CC497ACEC}"/>
    <dgm:cxn modelId="{A4060F9C-C27E-4E84-A7D3-5CD86BFCCCC2}" type="presOf" srcId="{37CA3767-E29F-47B4-A0FD-E91829E51CA9}" destId="{A66C034B-3752-40EF-8389-7C4C3A00159A}" srcOrd="0" destOrd="4" presId="urn:microsoft.com/office/officeart/2005/8/layout/list1"/>
    <dgm:cxn modelId="{607632A8-D01F-4517-A6C6-6BC38E5C2CAE}" srcId="{8F96E1E7-C0D3-47CE-84D6-56EB156B7615}" destId="{73D0E263-26B1-46DC-8F8C-3DC54366A60B}" srcOrd="0" destOrd="0" parTransId="{99C50D3F-7551-4720-BA6E-F906F9CDA613}" sibTransId="{EEE9A68C-FC39-4A8E-B262-E929E46E7166}"/>
    <dgm:cxn modelId="{64FD74AA-63E1-4346-A65E-9B0DBDC2D850}" type="presOf" srcId="{AB2C026C-231E-474B-88D6-1F965F5AB5D9}" destId="{502DE168-CC00-404C-83C5-107BC19B5678}" srcOrd="0" destOrd="2" presId="urn:microsoft.com/office/officeart/2005/8/layout/list1"/>
    <dgm:cxn modelId="{CB217BAC-3B93-49DA-AE82-EAF3601E4617}" srcId="{8F96E1E7-C0D3-47CE-84D6-56EB156B7615}" destId="{9F2D9BB3-755D-4D2F-9C16-6298B2C5238C}" srcOrd="4" destOrd="0" parTransId="{F2285263-FA93-467C-9A2D-7C576F95D5AA}" sibTransId="{BA0D1649-EF57-4A30-A846-500C2DD9807C}"/>
    <dgm:cxn modelId="{909E8CB1-3A07-4EF8-9421-58E6FE6C78DE}" type="presOf" srcId="{038181C8-D188-4B49-8101-0A6D99507A46}" destId="{0433A76E-0DC1-43D2-9F74-E74C8A8A17FD}" srcOrd="0" destOrd="0" presId="urn:microsoft.com/office/officeart/2005/8/layout/list1"/>
    <dgm:cxn modelId="{DE05A2B8-0C5E-439B-A9E7-EF11B66BACAA}" srcId="{BE5732BC-6F24-4C8B-B891-8432C09D5A12}" destId="{1061988B-A8F6-4305-B5D5-966A81A2BFB0}" srcOrd="1" destOrd="0" parTransId="{D3D66EA6-9F86-40E1-BF3D-3E3C5BD06179}" sibTransId="{1314CC5F-1C5A-4832-9EB6-C6E30804CD6E}"/>
    <dgm:cxn modelId="{E35AF4BE-9D81-4175-9D15-DED051C59EF9}" type="presOf" srcId="{73D0E263-26B1-46DC-8F8C-3DC54366A60B}" destId="{502DE168-CC00-404C-83C5-107BC19B5678}" srcOrd="0" destOrd="0" presId="urn:microsoft.com/office/officeart/2005/8/layout/list1"/>
    <dgm:cxn modelId="{426D31C2-1FB6-4867-954B-EF0B0E12EA09}" srcId="{6CA40B68-EBEE-43DC-814C-4BF60F3187D9}" destId="{80081284-24C8-460B-9EEC-A0374F0BD45E}" srcOrd="1" destOrd="0" parTransId="{A2B15F42-00B3-4E7D-A701-7C5B018D2F3E}" sibTransId="{3C08CDF1-0EA8-4758-90F7-2D24D9FC503A}"/>
    <dgm:cxn modelId="{0E2FA3C2-362F-4838-9F28-CBF49EE3365D}" type="presOf" srcId="{B3890140-1E93-4B47-B4E4-D10187275AF3}" destId="{502DE168-CC00-404C-83C5-107BC19B5678}" srcOrd="0" destOrd="1" presId="urn:microsoft.com/office/officeart/2005/8/layout/list1"/>
    <dgm:cxn modelId="{715695C3-C82A-4CFB-A53A-612429B1A6DA}" type="presOf" srcId="{33679301-5EF4-46F4-A159-ADE22DEBBEB5}" destId="{EC7F95E9-7AEA-4314-92C4-1197AD734DDE}" srcOrd="0" destOrd="0" presId="urn:microsoft.com/office/officeart/2005/8/layout/list1"/>
    <dgm:cxn modelId="{7DE972D1-D855-4963-9AEE-64ACE9621372}" type="presOf" srcId="{8F96E1E7-C0D3-47CE-84D6-56EB156B7615}" destId="{3987F590-F797-4BD5-AB01-332AC5993982}" srcOrd="1" destOrd="0" presId="urn:microsoft.com/office/officeart/2005/8/layout/list1"/>
    <dgm:cxn modelId="{24C3E8D6-7E13-4FAA-A28F-18BAF1571102}" type="presOf" srcId="{1061988B-A8F6-4305-B5D5-966A81A2BFB0}" destId="{EC7F95E9-7AEA-4314-92C4-1197AD734DDE}" srcOrd="0" destOrd="1" presId="urn:microsoft.com/office/officeart/2005/8/layout/list1"/>
    <dgm:cxn modelId="{FD97F0D6-ECD4-4D55-9EED-BFC374076686}" type="presOf" srcId="{8F96E1E7-C0D3-47CE-84D6-56EB156B7615}" destId="{2F10E81F-F420-4DA4-A68D-2EB64FC0DE3A}" srcOrd="0" destOrd="0" presId="urn:microsoft.com/office/officeart/2005/8/layout/list1"/>
    <dgm:cxn modelId="{DAB012DD-F449-4CB4-9F34-7A63915C4C48}" type="presOf" srcId="{BE5732BC-6F24-4C8B-B891-8432C09D5A12}" destId="{2A1400E9-0785-4852-AB73-6655E39B6349}" srcOrd="1" destOrd="0" presId="urn:microsoft.com/office/officeart/2005/8/layout/list1"/>
    <dgm:cxn modelId="{B1EC53E9-8557-403B-BCC6-A7892A3D6A04}" srcId="{BE5732BC-6F24-4C8B-B891-8432C09D5A12}" destId="{34A08370-BF1C-44BA-8E7E-A961FDFEDEA5}" srcOrd="3" destOrd="0" parTransId="{5169AD96-086A-42E8-ABBE-8FBC2263EFF9}" sibTransId="{73268CE7-9293-465A-A9BF-8F3DBBA6052A}"/>
    <dgm:cxn modelId="{A55D73F9-AE29-4B9D-B8FF-4B90EC7BFA40}" srcId="{6CA40B68-EBEE-43DC-814C-4BF60F3187D9}" destId="{63C458A7-B2B9-4271-8FD2-9A3B45777522}" srcOrd="2" destOrd="0" parTransId="{5291FBED-D0E9-4FE8-9076-638E246BC335}" sibTransId="{343DE732-B2CD-4173-A8C0-D1E0BD31E69C}"/>
    <dgm:cxn modelId="{D050B98F-7573-4AE2-8D41-65D7EFD3AC47}" type="presParOf" srcId="{0433A76E-0DC1-43D2-9F74-E74C8A8A17FD}" destId="{BBA5F26F-7B4A-430D-88A5-2734B6DC6432}" srcOrd="0" destOrd="0" presId="urn:microsoft.com/office/officeart/2005/8/layout/list1"/>
    <dgm:cxn modelId="{2B000F82-6D69-4DC9-9EB1-6070DCD97F4B}" type="presParOf" srcId="{BBA5F26F-7B4A-430D-88A5-2734B6DC6432}" destId="{6CB7CC93-5524-40C3-9DE4-B6898AA3D0EF}" srcOrd="0" destOrd="0" presId="urn:microsoft.com/office/officeart/2005/8/layout/list1"/>
    <dgm:cxn modelId="{2B727E33-773F-4D33-B28F-65A0B2430A58}" type="presParOf" srcId="{BBA5F26F-7B4A-430D-88A5-2734B6DC6432}" destId="{2A1400E9-0785-4852-AB73-6655E39B6349}" srcOrd="1" destOrd="0" presId="urn:microsoft.com/office/officeart/2005/8/layout/list1"/>
    <dgm:cxn modelId="{BB61986A-A21C-4C85-8B2B-6C21CBD726EF}" type="presParOf" srcId="{0433A76E-0DC1-43D2-9F74-E74C8A8A17FD}" destId="{259F5DBE-AF12-4D24-AFEA-8329869C58E7}" srcOrd="1" destOrd="0" presId="urn:microsoft.com/office/officeart/2005/8/layout/list1"/>
    <dgm:cxn modelId="{AE6816C7-0FF7-4BE8-BA6D-554BED2F7A15}" type="presParOf" srcId="{0433A76E-0DC1-43D2-9F74-E74C8A8A17FD}" destId="{EC7F95E9-7AEA-4314-92C4-1197AD734DDE}" srcOrd="2" destOrd="0" presId="urn:microsoft.com/office/officeart/2005/8/layout/list1"/>
    <dgm:cxn modelId="{AF3667D4-25E3-4167-BC31-234194082DFC}" type="presParOf" srcId="{0433A76E-0DC1-43D2-9F74-E74C8A8A17FD}" destId="{E1999BC4-803E-4E82-9B17-2152790540D1}" srcOrd="3" destOrd="0" presId="urn:microsoft.com/office/officeart/2005/8/layout/list1"/>
    <dgm:cxn modelId="{B0AFFF3C-401A-4916-A370-935FDE473457}" type="presParOf" srcId="{0433A76E-0DC1-43D2-9F74-E74C8A8A17FD}" destId="{6DD99963-E0A1-406C-8805-B84737C6ACEE}" srcOrd="4" destOrd="0" presId="urn:microsoft.com/office/officeart/2005/8/layout/list1"/>
    <dgm:cxn modelId="{D96F9432-813B-4CBD-AC6D-C15BE5F0E886}" type="presParOf" srcId="{6DD99963-E0A1-406C-8805-B84737C6ACEE}" destId="{87157048-73F4-4B11-8300-3CE212C863F8}" srcOrd="0" destOrd="0" presId="urn:microsoft.com/office/officeart/2005/8/layout/list1"/>
    <dgm:cxn modelId="{62E6DE6B-6E9F-4931-AF9A-0A5467FB9F4F}" type="presParOf" srcId="{6DD99963-E0A1-406C-8805-B84737C6ACEE}" destId="{7DABFBD2-16EE-4F0C-A4BC-6F5793D87831}" srcOrd="1" destOrd="0" presId="urn:microsoft.com/office/officeart/2005/8/layout/list1"/>
    <dgm:cxn modelId="{826F5DBC-6100-431C-A190-9E18C3ECDA87}" type="presParOf" srcId="{0433A76E-0DC1-43D2-9F74-E74C8A8A17FD}" destId="{EFB46A39-7AA3-4F11-B8ED-F5B9F4EF3CCE}" srcOrd="5" destOrd="0" presId="urn:microsoft.com/office/officeart/2005/8/layout/list1"/>
    <dgm:cxn modelId="{B1C83C18-B3A4-40B4-A11F-005DD521F2B1}" type="presParOf" srcId="{0433A76E-0DC1-43D2-9F74-E74C8A8A17FD}" destId="{A66C034B-3752-40EF-8389-7C4C3A00159A}" srcOrd="6" destOrd="0" presId="urn:microsoft.com/office/officeart/2005/8/layout/list1"/>
    <dgm:cxn modelId="{145037AE-D577-4E97-923C-0580F42089DE}" type="presParOf" srcId="{0433A76E-0DC1-43D2-9F74-E74C8A8A17FD}" destId="{6CAE849C-D3AC-4DEA-A396-47587B97F01C}" srcOrd="7" destOrd="0" presId="urn:microsoft.com/office/officeart/2005/8/layout/list1"/>
    <dgm:cxn modelId="{810DFD09-4AD5-4945-A934-269435B1FC75}" type="presParOf" srcId="{0433A76E-0DC1-43D2-9F74-E74C8A8A17FD}" destId="{C4A21991-177D-455D-A943-386099DED979}" srcOrd="8" destOrd="0" presId="urn:microsoft.com/office/officeart/2005/8/layout/list1"/>
    <dgm:cxn modelId="{FB8B02BA-042C-4CB5-8A84-0A7031362B7A}" type="presParOf" srcId="{C4A21991-177D-455D-A943-386099DED979}" destId="{2F10E81F-F420-4DA4-A68D-2EB64FC0DE3A}" srcOrd="0" destOrd="0" presId="urn:microsoft.com/office/officeart/2005/8/layout/list1"/>
    <dgm:cxn modelId="{B1DC2D20-DAED-487C-94C8-C7D87D2C0FBD}" type="presParOf" srcId="{C4A21991-177D-455D-A943-386099DED979}" destId="{3987F590-F797-4BD5-AB01-332AC5993982}" srcOrd="1" destOrd="0" presId="urn:microsoft.com/office/officeart/2005/8/layout/list1"/>
    <dgm:cxn modelId="{073A5BE6-0F7F-42C4-9EE6-FD1CE8D24EB1}" type="presParOf" srcId="{0433A76E-0DC1-43D2-9F74-E74C8A8A17FD}" destId="{2003C65A-7284-4225-8B47-1E6AB1725867}" srcOrd="9" destOrd="0" presId="urn:microsoft.com/office/officeart/2005/8/layout/list1"/>
    <dgm:cxn modelId="{29EAE834-5CCE-46EC-BBB7-DC6D26E18C98}" type="presParOf" srcId="{0433A76E-0DC1-43D2-9F74-E74C8A8A17FD}" destId="{502DE168-CC00-404C-83C5-107BC19B567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8181C8-D188-4B49-8101-0A6D99507A4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E5732BC-6F24-4C8B-B891-8432C09D5A12}">
      <dgm:prSet/>
      <dgm:spPr/>
      <dgm:t>
        <a:bodyPr/>
        <a:lstStyle/>
        <a:p>
          <a:pPr>
            <a:defRPr b="1"/>
          </a:pPr>
          <a:r>
            <a:rPr lang="en-US" dirty="0"/>
            <a:t>CTF/CTS FOODS 8, 9, 10/20/30</a:t>
          </a:r>
        </a:p>
      </dgm:t>
    </dgm:pt>
    <dgm:pt modelId="{84EBF58D-03C1-441D-8392-8C13364EAC0A}" type="parTrans" cxnId="{C9478B7B-9A58-418F-8C92-C2BB1AA36C2A}">
      <dgm:prSet/>
      <dgm:spPr/>
      <dgm:t>
        <a:bodyPr/>
        <a:lstStyle/>
        <a:p>
          <a:endParaRPr lang="en-US"/>
        </a:p>
      </dgm:t>
    </dgm:pt>
    <dgm:pt modelId="{1AF088A1-92D9-43A4-A3CC-2AC77BD0FDBF}" type="sibTrans" cxnId="{C9478B7B-9A58-418F-8C92-C2BB1AA36C2A}">
      <dgm:prSet/>
      <dgm:spPr/>
      <dgm:t>
        <a:bodyPr/>
        <a:lstStyle/>
        <a:p>
          <a:endParaRPr lang="en-US"/>
        </a:p>
      </dgm:t>
    </dgm:pt>
    <dgm:pt modelId="{33679301-5EF4-46F4-A159-ADE22DEBBEB5}">
      <dgm:prSet/>
      <dgm:spPr/>
      <dgm:t>
        <a:bodyPr/>
        <a:lstStyle/>
        <a:p>
          <a:r>
            <a:rPr lang="en-US" dirty="0"/>
            <a:t>Ms. Nadine Stefiuk</a:t>
          </a:r>
        </a:p>
      </dgm:t>
    </dgm:pt>
    <dgm:pt modelId="{1AF0ED01-6D49-4F14-B2EB-F75CC53A66EA}" type="parTrans" cxnId="{62966F81-61BE-422B-BA4E-6C96C3348013}">
      <dgm:prSet/>
      <dgm:spPr/>
      <dgm:t>
        <a:bodyPr/>
        <a:lstStyle/>
        <a:p>
          <a:endParaRPr lang="en-US"/>
        </a:p>
      </dgm:t>
    </dgm:pt>
    <dgm:pt modelId="{4D1508ED-70D0-4300-9D94-CB45ADD25E6D}" type="sibTrans" cxnId="{62966F81-61BE-422B-BA4E-6C96C3348013}">
      <dgm:prSet/>
      <dgm:spPr/>
      <dgm:t>
        <a:bodyPr/>
        <a:lstStyle/>
        <a:p>
          <a:endParaRPr lang="en-US"/>
        </a:p>
      </dgm:t>
    </dgm:pt>
    <dgm:pt modelId="{6CA40B68-EBEE-43DC-814C-4BF60F3187D9}">
      <dgm:prSet/>
      <dgm:spPr/>
      <dgm:t>
        <a:bodyPr/>
        <a:lstStyle/>
        <a:p>
          <a:pPr>
            <a:defRPr b="1"/>
          </a:pPr>
          <a:r>
            <a:rPr lang="en-US" dirty="0"/>
            <a:t>CTF/CTS CULINARY 9, 10/20/30</a:t>
          </a:r>
        </a:p>
      </dgm:t>
    </dgm:pt>
    <dgm:pt modelId="{2A9BAA9B-3EA1-4415-B31E-55953C2A0FD4}" type="parTrans" cxnId="{A0755906-1F2C-49A6-A3F6-EDA1D24AE258}">
      <dgm:prSet/>
      <dgm:spPr/>
      <dgm:t>
        <a:bodyPr/>
        <a:lstStyle/>
        <a:p>
          <a:endParaRPr lang="en-US"/>
        </a:p>
      </dgm:t>
    </dgm:pt>
    <dgm:pt modelId="{A270E9E9-32D8-431A-A398-F05417CF2E1C}" type="sibTrans" cxnId="{A0755906-1F2C-49A6-A3F6-EDA1D24AE258}">
      <dgm:prSet/>
      <dgm:spPr/>
      <dgm:t>
        <a:bodyPr/>
        <a:lstStyle/>
        <a:p>
          <a:endParaRPr lang="en-US"/>
        </a:p>
      </dgm:t>
    </dgm:pt>
    <dgm:pt modelId="{C6742827-EAAD-400E-BF94-D82201A29BD5}">
      <dgm:prSet/>
      <dgm:spPr/>
      <dgm:t>
        <a:bodyPr/>
        <a:lstStyle/>
        <a:p>
          <a:r>
            <a:rPr lang="en-US" dirty="0"/>
            <a:t>Mr. Joel Short</a:t>
          </a:r>
        </a:p>
      </dgm:t>
    </dgm:pt>
    <dgm:pt modelId="{DF19BA8F-16A7-4C62-95B0-2AB06241D064}" type="parTrans" cxnId="{B81B382C-431E-47F3-91D5-CA296B9E101D}">
      <dgm:prSet/>
      <dgm:spPr/>
      <dgm:t>
        <a:bodyPr/>
        <a:lstStyle/>
        <a:p>
          <a:endParaRPr lang="en-US"/>
        </a:p>
      </dgm:t>
    </dgm:pt>
    <dgm:pt modelId="{1845E672-8B79-412E-B8CA-525D121922B2}" type="sibTrans" cxnId="{B81B382C-431E-47F3-91D5-CA296B9E101D}">
      <dgm:prSet/>
      <dgm:spPr/>
      <dgm:t>
        <a:bodyPr/>
        <a:lstStyle/>
        <a:p>
          <a:endParaRPr lang="en-US"/>
        </a:p>
      </dgm:t>
    </dgm:pt>
    <dgm:pt modelId="{AC4FC9F0-A16C-4916-B25A-50035A4A391E}">
      <dgm:prSet/>
      <dgm:spPr/>
      <dgm:t>
        <a:bodyPr/>
        <a:lstStyle/>
        <a:p>
          <a:r>
            <a:rPr lang="en-US" dirty="0"/>
            <a:t>780-922-2228</a:t>
          </a:r>
        </a:p>
      </dgm:t>
    </dgm:pt>
    <dgm:pt modelId="{1E840627-E1C4-4FC8-AC33-1684CF211AAF}" type="parTrans" cxnId="{A953ED99-CE04-4BB1-BA31-53F040D25A33}">
      <dgm:prSet/>
      <dgm:spPr/>
      <dgm:t>
        <a:bodyPr/>
        <a:lstStyle/>
        <a:p>
          <a:endParaRPr lang="en-US"/>
        </a:p>
      </dgm:t>
    </dgm:pt>
    <dgm:pt modelId="{AC13847F-ADA9-45A7-AEDF-4B599D6F2661}" type="sibTrans" cxnId="{A953ED99-CE04-4BB1-BA31-53F040D25A33}">
      <dgm:prSet/>
      <dgm:spPr/>
      <dgm:t>
        <a:bodyPr/>
        <a:lstStyle/>
        <a:p>
          <a:endParaRPr lang="en-US"/>
        </a:p>
      </dgm:t>
    </dgm:pt>
    <dgm:pt modelId="{42B5B284-10B2-49B2-AF31-B9ACB7CFDBA0}">
      <dgm:prSet/>
      <dgm:spPr/>
      <dgm:t>
        <a:bodyPr/>
        <a:lstStyle/>
        <a:p>
          <a:r>
            <a:rPr lang="en-US" dirty="0"/>
            <a:t>nadine.stefiuk@eips.ca</a:t>
          </a:r>
        </a:p>
      </dgm:t>
    </dgm:pt>
    <dgm:pt modelId="{5AAFAF66-662E-47D3-88AD-58F812031785}" type="parTrans" cxnId="{8F435C24-3C3D-4D23-8731-BBF7E6893787}">
      <dgm:prSet/>
      <dgm:spPr/>
      <dgm:t>
        <a:bodyPr/>
        <a:lstStyle/>
        <a:p>
          <a:endParaRPr lang="en-US"/>
        </a:p>
      </dgm:t>
    </dgm:pt>
    <dgm:pt modelId="{CCD712EE-68EA-4C9D-A1FB-147CEE5C6B50}" type="sibTrans" cxnId="{8F435C24-3C3D-4D23-8731-BBF7E6893787}">
      <dgm:prSet/>
      <dgm:spPr/>
      <dgm:t>
        <a:bodyPr/>
        <a:lstStyle/>
        <a:p>
          <a:endParaRPr lang="en-US"/>
        </a:p>
      </dgm:t>
    </dgm:pt>
    <dgm:pt modelId="{3CA42F3F-191F-4926-B02F-5B1B681C50A0}">
      <dgm:prSet/>
      <dgm:spPr/>
      <dgm:t>
        <a:bodyPr/>
        <a:lstStyle/>
        <a:p>
          <a:r>
            <a:rPr lang="en-US" dirty="0"/>
            <a:t>joel.short@eips.ca</a:t>
          </a:r>
        </a:p>
      </dgm:t>
    </dgm:pt>
    <dgm:pt modelId="{17ABA8CC-7386-48A0-8DED-D894D33E3D94}" type="parTrans" cxnId="{9B4BCB14-1569-41D2-A72B-DC1629FCBBBB}">
      <dgm:prSet/>
      <dgm:spPr/>
      <dgm:t>
        <a:bodyPr/>
        <a:lstStyle/>
        <a:p>
          <a:endParaRPr lang="en-US"/>
        </a:p>
      </dgm:t>
    </dgm:pt>
    <dgm:pt modelId="{AC80307A-515F-4B23-BD25-F6ABA90C126B}" type="sibTrans" cxnId="{9B4BCB14-1569-41D2-A72B-DC1629FCBBBB}">
      <dgm:prSet/>
      <dgm:spPr/>
      <dgm:t>
        <a:bodyPr/>
        <a:lstStyle/>
        <a:p>
          <a:endParaRPr lang="en-US"/>
        </a:p>
      </dgm:t>
    </dgm:pt>
    <dgm:pt modelId="{EF486D0E-1316-45BB-85DF-9758C2BDA39B}">
      <dgm:prSet/>
      <dgm:spPr/>
      <dgm:t>
        <a:bodyPr/>
        <a:lstStyle/>
        <a:p>
          <a:r>
            <a:rPr lang="en-US" dirty="0"/>
            <a:t>780-922-2228</a:t>
          </a:r>
        </a:p>
      </dgm:t>
    </dgm:pt>
    <dgm:pt modelId="{A7E66ABB-2FC0-43EE-8079-A5FCADB9EE82}" type="parTrans" cxnId="{D537AB95-CA73-41E1-9940-103A959DCCAE}">
      <dgm:prSet/>
      <dgm:spPr/>
      <dgm:t>
        <a:bodyPr/>
        <a:lstStyle/>
        <a:p>
          <a:endParaRPr lang="en-US"/>
        </a:p>
      </dgm:t>
    </dgm:pt>
    <dgm:pt modelId="{386EBE96-26D0-47DC-9D4F-26509149A9E6}" type="sibTrans" cxnId="{D537AB95-CA73-41E1-9940-103A959DCCAE}">
      <dgm:prSet/>
      <dgm:spPr/>
      <dgm:t>
        <a:bodyPr/>
        <a:lstStyle/>
        <a:p>
          <a:endParaRPr lang="en-US"/>
        </a:p>
      </dgm:t>
    </dgm:pt>
    <dgm:pt modelId="{0433A76E-0DC1-43D2-9F74-E74C8A8A17FD}" type="pres">
      <dgm:prSet presAssocID="{038181C8-D188-4B49-8101-0A6D99507A46}" presName="linear" presStyleCnt="0">
        <dgm:presLayoutVars>
          <dgm:dir/>
          <dgm:animLvl val="lvl"/>
          <dgm:resizeHandles val="exact"/>
        </dgm:presLayoutVars>
      </dgm:prSet>
      <dgm:spPr/>
    </dgm:pt>
    <dgm:pt modelId="{BBA5F26F-7B4A-430D-88A5-2734B6DC6432}" type="pres">
      <dgm:prSet presAssocID="{BE5732BC-6F24-4C8B-B891-8432C09D5A12}" presName="parentLin" presStyleCnt="0"/>
      <dgm:spPr/>
    </dgm:pt>
    <dgm:pt modelId="{6CB7CC93-5524-40C3-9DE4-B6898AA3D0EF}" type="pres">
      <dgm:prSet presAssocID="{BE5732BC-6F24-4C8B-B891-8432C09D5A12}" presName="parentLeftMargin" presStyleLbl="node1" presStyleIdx="0" presStyleCnt="2"/>
      <dgm:spPr/>
    </dgm:pt>
    <dgm:pt modelId="{2A1400E9-0785-4852-AB73-6655E39B6349}" type="pres">
      <dgm:prSet presAssocID="{BE5732BC-6F24-4C8B-B891-8432C09D5A12}" presName="parentText" presStyleLbl="node1" presStyleIdx="0" presStyleCnt="2">
        <dgm:presLayoutVars>
          <dgm:chMax val="0"/>
          <dgm:bulletEnabled val="1"/>
        </dgm:presLayoutVars>
      </dgm:prSet>
      <dgm:spPr/>
    </dgm:pt>
    <dgm:pt modelId="{259F5DBE-AF12-4D24-AFEA-8329869C58E7}" type="pres">
      <dgm:prSet presAssocID="{BE5732BC-6F24-4C8B-B891-8432C09D5A12}" presName="negativeSpace" presStyleCnt="0"/>
      <dgm:spPr/>
    </dgm:pt>
    <dgm:pt modelId="{EC7F95E9-7AEA-4314-92C4-1197AD734DDE}" type="pres">
      <dgm:prSet presAssocID="{BE5732BC-6F24-4C8B-B891-8432C09D5A12}" presName="childText" presStyleLbl="conFgAcc1" presStyleIdx="0" presStyleCnt="2">
        <dgm:presLayoutVars>
          <dgm:bulletEnabled val="1"/>
        </dgm:presLayoutVars>
      </dgm:prSet>
      <dgm:spPr/>
    </dgm:pt>
    <dgm:pt modelId="{E1999BC4-803E-4E82-9B17-2152790540D1}" type="pres">
      <dgm:prSet presAssocID="{1AF088A1-92D9-43A4-A3CC-2AC77BD0FDBF}" presName="spaceBetweenRectangles" presStyleCnt="0"/>
      <dgm:spPr/>
    </dgm:pt>
    <dgm:pt modelId="{6DD99963-E0A1-406C-8805-B84737C6ACEE}" type="pres">
      <dgm:prSet presAssocID="{6CA40B68-EBEE-43DC-814C-4BF60F3187D9}" presName="parentLin" presStyleCnt="0"/>
      <dgm:spPr/>
    </dgm:pt>
    <dgm:pt modelId="{87157048-73F4-4B11-8300-3CE212C863F8}" type="pres">
      <dgm:prSet presAssocID="{6CA40B68-EBEE-43DC-814C-4BF60F3187D9}" presName="parentLeftMargin" presStyleLbl="node1" presStyleIdx="0" presStyleCnt="2"/>
      <dgm:spPr/>
    </dgm:pt>
    <dgm:pt modelId="{7DABFBD2-16EE-4F0C-A4BC-6F5793D87831}" type="pres">
      <dgm:prSet presAssocID="{6CA40B68-EBEE-43DC-814C-4BF60F3187D9}" presName="parentText" presStyleLbl="node1" presStyleIdx="1" presStyleCnt="2">
        <dgm:presLayoutVars>
          <dgm:chMax val="0"/>
          <dgm:bulletEnabled val="1"/>
        </dgm:presLayoutVars>
      </dgm:prSet>
      <dgm:spPr/>
    </dgm:pt>
    <dgm:pt modelId="{EFB46A39-7AA3-4F11-B8ED-F5B9F4EF3CCE}" type="pres">
      <dgm:prSet presAssocID="{6CA40B68-EBEE-43DC-814C-4BF60F3187D9}" presName="negativeSpace" presStyleCnt="0"/>
      <dgm:spPr/>
    </dgm:pt>
    <dgm:pt modelId="{A66C034B-3752-40EF-8389-7C4C3A00159A}" type="pres">
      <dgm:prSet presAssocID="{6CA40B68-EBEE-43DC-814C-4BF60F3187D9}" presName="childText" presStyleLbl="conFgAcc1" presStyleIdx="1" presStyleCnt="2">
        <dgm:presLayoutVars>
          <dgm:bulletEnabled val="1"/>
        </dgm:presLayoutVars>
      </dgm:prSet>
      <dgm:spPr/>
    </dgm:pt>
  </dgm:ptLst>
  <dgm:cxnLst>
    <dgm:cxn modelId="{A0755906-1F2C-49A6-A3F6-EDA1D24AE258}" srcId="{038181C8-D188-4B49-8101-0A6D99507A46}" destId="{6CA40B68-EBEE-43DC-814C-4BF60F3187D9}" srcOrd="1" destOrd="0" parTransId="{2A9BAA9B-3EA1-4415-B31E-55953C2A0FD4}" sibTransId="{A270E9E9-32D8-431A-A398-F05417CF2E1C}"/>
    <dgm:cxn modelId="{9B4BCB14-1569-41D2-A72B-DC1629FCBBBB}" srcId="{C6742827-EAAD-400E-BF94-D82201A29BD5}" destId="{3CA42F3F-191F-4926-B02F-5B1B681C50A0}" srcOrd="0" destOrd="0" parTransId="{17ABA8CC-7386-48A0-8DED-D894D33E3D94}" sibTransId="{AC80307A-515F-4B23-BD25-F6ABA90C126B}"/>
    <dgm:cxn modelId="{8F435C24-3C3D-4D23-8731-BBF7E6893787}" srcId="{33679301-5EF4-46F4-A159-ADE22DEBBEB5}" destId="{42B5B284-10B2-49B2-AF31-B9ACB7CFDBA0}" srcOrd="0" destOrd="0" parTransId="{5AAFAF66-662E-47D3-88AD-58F812031785}" sibTransId="{CCD712EE-68EA-4C9D-A1FB-147CEE5C6B50}"/>
    <dgm:cxn modelId="{B81B382C-431E-47F3-91D5-CA296B9E101D}" srcId="{6CA40B68-EBEE-43DC-814C-4BF60F3187D9}" destId="{C6742827-EAAD-400E-BF94-D82201A29BD5}" srcOrd="0" destOrd="0" parTransId="{DF19BA8F-16A7-4C62-95B0-2AB06241D064}" sibTransId="{1845E672-8B79-412E-B8CA-525D121922B2}"/>
    <dgm:cxn modelId="{6B99832E-0E4C-4F98-9D3C-09D2B123AD9D}" type="presOf" srcId="{AC4FC9F0-A16C-4916-B25A-50035A4A391E}" destId="{EC7F95E9-7AEA-4314-92C4-1197AD734DDE}" srcOrd="0" destOrd="2" presId="urn:microsoft.com/office/officeart/2005/8/layout/list1"/>
    <dgm:cxn modelId="{6B611330-0E49-4238-970C-E47992ECDFCB}" type="presOf" srcId="{EF486D0E-1316-45BB-85DF-9758C2BDA39B}" destId="{A66C034B-3752-40EF-8389-7C4C3A00159A}" srcOrd="0" destOrd="2" presId="urn:microsoft.com/office/officeart/2005/8/layout/list1"/>
    <dgm:cxn modelId="{82116330-C394-4601-AC94-6FAE7DD8B59E}" type="presOf" srcId="{3CA42F3F-191F-4926-B02F-5B1B681C50A0}" destId="{A66C034B-3752-40EF-8389-7C4C3A00159A}" srcOrd="0" destOrd="1" presId="urn:microsoft.com/office/officeart/2005/8/layout/list1"/>
    <dgm:cxn modelId="{69822033-EFCE-4EAA-885E-5E8F51D6614B}" type="presOf" srcId="{C6742827-EAAD-400E-BF94-D82201A29BD5}" destId="{A66C034B-3752-40EF-8389-7C4C3A00159A}" srcOrd="0" destOrd="0" presId="urn:microsoft.com/office/officeart/2005/8/layout/list1"/>
    <dgm:cxn modelId="{C106343E-FE2F-4C00-8977-425B4FE8DDAA}" type="presOf" srcId="{6CA40B68-EBEE-43DC-814C-4BF60F3187D9}" destId="{7DABFBD2-16EE-4F0C-A4BC-6F5793D87831}" srcOrd="1" destOrd="0" presId="urn:microsoft.com/office/officeart/2005/8/layout/list1"/>
    <dgm:cxn modelId="{9068B54E-B65E-4067-80B7-3D2A3D2F56F8}" type="presOf" srcId="{BE5732BC-6F24-4C8B-B891-8432C09D5A12}" destId="{6CB7CC93-5524-40C3-9DE4-B6898AA3D0EF}" srcOrd="0" destOrd="0" presId="urn:microsoft.com/office/officeart/2005/8/layout/list1"/>
    <dgm:cxn modelId="{C9478B7B-9A58-418F-8C92-C2BB1AA36C2A}" srcId="{038181C8-D188-4B49-8101-0A6D99507A46}" destId="{BE5732BC-6F24-4C8B-B891-8432C09D5A12}" srcOrd="0" destOrd="0" parTransId="{84EBF58D-03C1-441D-8392-8C13364EAC0A}" sibTransId="{1AF088A1-92D9-43A4-A3CC-2AC77BD0FDBF}"/>
    <dgm:cxn modelId="{62966F81-61BE-422B-BA4E-6C96C3348013}" srcId="{BE5732BC-6F24-4C8B-B891-8432C09D5A12}" destId="{33679301-5EF4-46F4-A159-ADE22DEBBEB5}" srcOrd="0" destOrd="0" parTransId="{1AF0ED01-6D49-4F14-B2EB-F75CC53A66EA}" sibTransId="{4D1508ED-70D0-4300-9D94-CB45ADD25E6D}"/>
    <dgm:cxn modelId="{74089D82-0A7A-47E5-9985-0899EB4E71E5}" type="presOf" srcId="{6CA40B68-EBEE-43DC-814C-4BF60F3187D9}" destId="{87157048-73F4-4B11-8300-3CE212C863F8}" srcOrd="0" destOrd="0" presId="urn:microsoft.com/office/officeart/2005/8/layout/list1"/>
    <dgm:cxn modelId="{D537AB95-CA73-41E1-9940-103A959DCCAE}" srcId="{C6742827-EAAD-400E-BF94-D82201A29BD5}" destId="{EF486D0E-1316-45BB-85DF-9758C2BDA39B}" srcOrd="1" destOrd="0" parTransId="{A7E66ABB-2FC0-43EE-8079-A5FCADB9EE82}" sibTransId="{386EBE96-26D0-47DC-9D4F-26509149A9E6}"/>
    <dgm:cxn modelId="{A953ED99-CE04-4BB1-BA31-53F040D25A33}" srcId="{33679301-5EF4-46F4-A159-ADE22DEBBEB5}" destId="{AC4FC9F0-A16C-4916-B25A-50035A4A391E}" srcOrd="1" destOrd="0" parTransId="{1E840627-E1C4-4FC8-AC33-1684CF211AAF}" sibTransId="{AC13847F-ADA9-45A7-AEDF-4B599D6F2661}"/>
    <dgm:cxn modelId="{909E8CB1-3A07-4EF8-9421-58E6FE6C78DE}" type="presOf" srcId="{038181C8-D188-4B49-8101-0A6D99507A46}" destId="{0433A76E-0DC1-43D2-9F74-E74C8A8A17FD}" srcOrd="0" destOrd="0" presId="urn:microsoft.com/office/officeart/2005/8/layout/list1"/>
    <dgm:cxn modelId="{715695C3-C82A-4CFB-A53A-612429B1A6DA}" type="presOf" srcId="{33679301-5EF4-46F4-A159-ADE22DEBBEB5}" destId="{EC7F95E9-7AEA-4314-92C4-1197AD734DDE}" srcOrd="0" destOrd="0" presId="urn:microsoft.com/office/officeart/2005/8/layout/list1"/>
    <dgm:cxn modelId="{DAB012DD-F449-4CB4-9F34-7A63915C4C48}" type="presOf" srcId="{BE5732BC-6F24-4C8B-B891-8432C09D5A12}" destId="{2A1400E9-0785-4852-AB73-6655E39B6349}" srcOrd="1" destOrd="0" presId="urn:microsoft.com/office/officeart/2005/8/layout/list1"/>
    <dgm:cxn modelId="{6527D0EC-5789-4727-8DEA-4C1F9DBC6F12}" type="presOf" srcId="{42B5B284-10B2-49B2-AF31-B9ACB7CFDBA0}" destId="{EC7F95E9-7AEA-4314-92C4-1197AD734DDE}" srcOrd="0" destOrd="1" presId="urn:microsoft.com/office/officeart/2005/8/layout/list1"/>
    <dgm:cxn modelId="{D050B98F-7573-4AE2-8D41-65D7EFD3AC47}" type="presParOf" srcId="{0433A76E-0DC1-43D2-9F74-E74C8A8A17FD}" destId="{BBA5F26F-7B4A-430D-88A5-2734B6DC6432}" srcOrd="0" destOrd="0" presId="urn:microsoft.com/office/officeart/2005/8/layout/list1"/>
    <dgm:cxn modelId="{2B000F82-6D69-4DC9-9EB1-6070DCD97F4B}" type="presParOf" srcId="{BBA5F26F-7B4A-430D-88A5-2734B6DC6432}" destId="{6CB7CC93-5524-40C3-9DE4-B6898AA3D0EF}" srcOrd="0" destOrd="0" presId="urn:microsoft.com/office/officeart/2005/8/layout/list1"/>
    <dgm:cxn modelId="{2B727E33-773F-4D33-B28F-65A0B2430A58}" type="presParOf" srcId="{BBA5F26F-7B4A-430D-88A5-2734B6DC6432}" destId="{2A1400E9-0785-4852-AB73-6655E39B6349}" srcOrd="1" destOrd="0" presId="urn:microsoft.com/office/officeart/2005/8/layout/list1"/>
    <dgm:cxn modelId="{BB61986A-A21C-4C85-8B2B-6C21CBD726EF}" type="presParOf" srcId="{0433A76E-0DC1-43D2-9F74-E74C8A8A17FD}" destId="{259F5DBE-AF12-4D24-AFEA-8329869C58E7}" srcOrd="1" destOrd="0" presId="urn:microsoft.com/office/officeart/2005/8/layout/list1"/>
    <dgm:cxn modelId="{AE6816C7-0FF7-4BE8-BA6D-554BED2F7A15}" type="presParOf" srcId="{0433A76E-0DC1-43D2-9F74-E74C8A8A17FD}" destId="{EC7F95E9-7AEA-4314-92C4-1197AD734DDE}" srcOrd="2" destOrd="0" presId="urn:microsoft.com/office/officeart/2005/8/layout/list1"/>
    <dgm:cxn modelId="{AF3667D4-25E3-4167-BC31-234194082DFC}" type="presParOf" srcId="{0433A76E-0DC1-43D2-9F74-E74C8A8A17FD}" destId="{E1999BC4-803E-4E82-9B17-2152790540D1}" srcOrd="3" destOrd="0" presId="urn:microsoft.com/office/officeart/2005/8/layout/list1"/>
    <dgm:cxn modelId="{B0AFFF3C-401A-4916-A370-935FDE473457}" type="presParOf" srcId="{0433A76E-0DC1-43D2-9F74-E74C8A8A17FD}" destId="{6DD99963-E0A1-406C-8805-B84737C6ACEE}" srcOrd="4" destOrd="0" presId="urn:microsoft.com/office/officeart/2005/8/layout/list1"/>
    <dgm:cxn modelId="{D96F9432-813B-4CBD-AC6D-C15BE5F0E886}" type="presParOf" srcId="{6DD99963-E0A1-406C-8805-B84737C6ACEE}" destId="{87157048-73F4-4B11-8300-3CE212C863F8}" srcOrd="0" destOrd="0" presId="urn:microsoft.com/office/officeart/2005/8/layout/list1"/>
    <dgm:cxn modelId="{62E6DE6B-6E9F-4931-AF9A-0A5467FB9F4F}" type="presParOf" srcId="{6DD99963-E0A1-406C-8805-B84737C6ACEE}" destId="{7DABFBD2-16EE-4F0C-A4BC-6F5793D87831}" srcOrd="1" destOrd="0" presId="urn:microsoft.com/office/officeart/2005/8/layout/list1"/>
    <dgm:cxn modelId="{826F5DBC-6100-431C-A190-9E18C3ECDA87}" type="presParOf" srcId="{0433A76E-0DC1-43D2-9F74-E74C8A8A17FD}" destId="{EFB46A39-7AA3-4F11-B8ED-F5B9F4EF3CCE}" srcOrd="5" destOrd="0" presId="urn:microsoft.com/office/officeart/2005/8/layout/list1"/>
    <dgm:cxn modelId="{B1C83C18-B3A4-40B4-A11F-005DD521F2B1}" type="presParOf" srcId="{0433A76E-0DC1-43D2-9F74-E74C8A8A17FD}" destId="{A66C034B-3752-40EF-8389-7C4C3A00159A}"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F95E9-7AEA-4314-92C4-1197AD734DDE}">
      <dsp:nvSpPr>
        <dsp:cNvPr id="0" name=""/>
        <dsp:cNvSpPr/>
      </dsp:nvSpPr>
      <dsp:spPr>
        <a:xfrm>
          <a:off x="0" y="316645"/>
          <a:ext cx="6237359" cy="10773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4088" tIns="395732" rIns="48408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Foods 8 is taken for 1 Quarter of the school year, every second day. Approximately 22-24 classes. </a:t>
          </a:r>
        </a:p>
      </dsp:txBody>
      <dsp:txXfrm>
        <a:off x="0" y="316645"/>
        <a:ext cx="6237359" cy="1077300"/>
      </dsp:txXfrm>
    </dsp:sp>
    <dsp:sp modelId="{2A1400E9-0785-4852-AB73-6655E39B6349}">
      <dsp:nvSpPr>
        <dsp:cNvPr id="0" name=""/>
        <dsp:cNvSpPr/>
      </dsp:nvSpPr>
      <dsp:spPr>
        <a:xfrm>
          <a:off x="311867" y="36205"/>
          <a:ext cx="4366151" cy="5608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030" tIns="0" rIns="165030" bIns="0" numCol="1" spcCol="1270" anchor="ctr" anchorCtr="0">
          <a:noAutofit/>
        </a:bodyPr>
        <a:lstStyle/>
        <a:p>
          <a:pPr marL="0" lvl="0" indent="0" algn="l" defTabSz="844550">
            <a:lnSpc>
              <a:spcPct val="90000"/>
            </a:lnSpc>
            <a:spcBef>
              <a:spcPct val="0"/>
            </a:spcBef>
            <a:spcAft>
              <a:spcPct val="35000"/>
            </a:spcAft>
            <a:buNone/>
            <a:defRPr b="1"/>
          </a:pPr>
          <a:r>
            <a:rPr lang="en-US" sz="1900" kern="1200"/>
            <a:t>Quarter Semester</a:t>
          </a:r>
          <a:endParaRPr lang="en-US" sz="1900" kern="1200" dirty="0"/>
        </a:p>
      </dsp:txBody>
      <dsp:txXfrm>
        <a:off x="339247" y="63585"/>
        <a:ext cx="4311391" cy="506120"/>
      </dsp:txXfrm>
    </dsp:sp>
    <dsp:sp modelId="{502DE168-CC00-404C-83C5-107BC19B5678}">
      <dsp:nvSpPr>
        <dsp:cNvPr id="0" name=""/>
        <dsp:cNvSpPr/>
      </dsp:nvSpPr>
      <dsp:spPr>
        <a:xfrm>
          <a:off x="0" y="1776985"/>
          <a:ext cx="6237359" cy="27531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4088" tIns="395732" rIns="48408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Focus on basic kitchen practices including cleanliness, knowledge of kitchen tools and terms, measuring techniques and knife handling skills. Understanding Canada’s Food Guide and how to utilize the food guide to achieve balanced meals, with quality nutrients required for growth.</a:t>
          </a:r>
        </a:p>
        <a:p>
          <a:pPr marL="171450" lvl="1" indent="-171450" algn="l" defTabSz="844550">
            <a:lnSpc>
              <a:spcPct val="90000"/>
            </a:lnSpc>
            <a:spcBef>
              <a:spcPct val="0"/>
            </a:spcBef>
            <a:spcAft>
              <a:spcPct val="15000"/>
            </a:spcAft>
            <a:buChar char="•"/>
          </a:pPr>
          <a:r>
            <a:rPr lang="en-US" sz="1900" kern="1200" dirty="0"/>
            <a:t> For the duration of the quarter we build on skills through theory and practical cooking labs. </a:t>
          </a:r>
        </a:p>
      </dsp:txBody>
      <dsp:txXfrm>
        <a:off x="0" y="1776985"/>
        <a:ext cx="6237359" cy="2753100"/>
      </dsp:txXfrm>
    </dsp:sp>
    <dsp:sp modelId="{3987F590-F797-4BD5-AB01-332AC5993982}">
      <dsp:nvSpPr>
        <dsp:cNvPr id="0" name=""/>
        <dsp:cNvSpPr/>
      </dsp:nvSpPr>
      <dsp:spPr>
        <a:xfrm>
          <a:off x="311867" y="1496545"/>
          <a:ext cx="4366151" cy="5608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030" tIns="0" rIns="165030" bIns="0" numCol="1" spcCol="1270" anchor="ctr" anchorCtr="0">
          <a:noAutofit/>
        </a:bodyPr>
        <a:lstStyle/>
        <a:p>
          <a:pPr marL="0" lvl="0" indent="0" algn="l" defTabSz="844550">
            <a:lnSpc>
              <a:spcPct val="90000"/>
            </a:lnSpc>
            <a:spcBef>
              <a:spcPct val="0"/>
            </a:spcBef>
            <a:spcAft>
              <a:spcPct val="35000"/>
            </a:spcAft>
            <a:buNone/>
            <a:defRPr b="1"/>
          </a:pPr>
          <a:r>
            <a:rPr lang="en-US" sz="1900" kern="1200" dirty="0"/>
            <a:t>What We Learn</a:t>
          </a:r>
        </a:p>
      </dsp:txBody>
      <dsp:txXfrm>
        <a:off x="339247" y="1523925"/>
        <a:ext cx="4311391" cy="50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F95E9-7AEA-4314-92C4-1197AD734DDE}">
      <dsp:nvSpPr>
        <dsp:cNvPr id="0" name=""/>
        <dsp:cNvSpPr/>
      </dsp:nvSpPr>
      <dsp:spPr>
        <a:xfrm>
          <a:off x="0" y="316645"/>
          <a:ext cx="6237359" cy="10773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4088" tIns="395732" rIns="48408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Foods 9 is taken for 1 Quarter of the school year, every second day. Approximately 22-24 classes. </a:t>
          </a:r>
        </a:p>
      </dsp:txBody>
      <dsp:txXfrm>
        <a:off x="0" y="316645"/>
        <a:ext cx="6237359" cy="1077300"/>
      </dsp:txXfrm>
    </dsp:sp>
    <dsp:sp modelId="{2A1400E9-0785-4852-AB73-6655E39B6349}">
      <dsp:nvSpPr>
        <dsp:cNvPr id="0" name=""/>
        <dsp:cNvSpPr/>
      </dsp:nvSpPr>
      <dsp:spPr>
        <a:xfrm>
          <a:off x="311867" y="36205"/>
          <a:ext cx="4366151" cy="5608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030" tIns="0" rIns="165030" bIns="0" numCol="1" spcCol="1270" anchor="ctr" anchorCtr="0">
          <a:noAutofit/>
        </a:bodyPr>
        <a:lstStyle/>
        <a:p>
          <a:pPr marL="0" lvl="0" indent="0" algn="l" defTabSz="844550">
            <a:lnSpc>
              <a:spcPct val="90000"/>
            </a:lnSpc>
            <a:spcBef>
              <a:spcPct val="0"/>
            </a:spcBef>
            <a:spcAft>
              <a:spcPct val="35000"/>
            </a:spcAft>
            <a:buNone/>
            <a:defRPr b="1"/>
          </a:pPr>
          <a:r>
            <a:rPr lang="en-US" sz="1900" kern="1200"/>
            <a:t>Quarter Semester</a:t>
          </a:r>
          <a:endParaRPr lang="en-US" sz="1900" kern="1200" dirty="0"/>
        </a:p>
      </dsp:txBody>
      <dsp:txXfrm>
        <a:off x="339247" y="63585"/>
        <a:ext cx="4311391" cy="506120"/>
      </dsp:txXfrm>
    </dsp:sp>
    <dsp:sp modelId="{502DE168-CC00-404C-83C5-107BC19B5678}">
      <dsp:nvSpPr>
        <dsp:cNvPr id="0" name=""/>
        <dsp:cNvSpPr/>
      </dsp:nvSpPr>
      <dsp:spPr>
        <a:xfrm>
          <a:off x="0" y="1776985"/>
          <a:ext cx="6237359" cy="27531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4088" tIns="395732" rIns="48408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Continue growth from Foods 8, focusing on measuring techniques, and knife handling skills, and kitchen equipment. In addition, building knowledge in baking terminology and baking practices, as well as growing knowledge in nutrients for our body.</a:t>
          </a:r>
        </a:p>
        <a:p>
          <a:pPr marL="171450" lvl="1" indent="-171450" algn="l" defTabSz="844550">
            <a:lnSpc>
              <a:spcPct val="90000"/>
            </a:lnSpc>
            <a:spcBef>
              <a:spcPct val="0"/>
            </a:spcBef>
            <a:spcAft>
              <a:spcPct val="15000"/>
            </a:spcAft>
            <a:buChar char="•"/>
          </a:pPr>
          <a:r>
            <a:rPr lang="en-US" sz="1900" kern="1200" dirty="0"/>
            <a:t>For the duration of the quarter we build on these skills through theory and practical cooking labs.</a:t>
          </a:r>
        </a:p>
      </dsp:txBody>
      <dsp:txXfrm>
        <a:off x="0" y="1776985"/>
        <a:ext cx="6237359" cy="2753100"/>
      </dsp:txXfrm>
    </dsp:sp>
    <dsp:sp modelId="{3987F590-F797-4BD5-AB01-332AC5993982}">
      <dsp:nvSpPr>
        <dsp:cNvPr id="0" name=""/>
        <dsp:cNvSpPr/>
      </dsp:nvSpPr>
      <dsp:spPr>
        <a:xfrm>
          <a:off x="311867" y="1496545"/>
          <a:ext cx="4366151" cy="5608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030" tIns="0" rIns="165030" bIns="0" numCol="1" spcCol="1270" anchor="ctr" anchorCtr="0">
          <a:noAutofit/>
        </a:bodyPr>
        <a:lstStyle/>
        <a:p>
          <a:pPr marL="0" lvl="0" indent="0" algn="l" defTabSz="844550">
            <a:lnSpc>
              <a:spcPct val="90000"/>
            </a:lnSpc>
            <a:spcBef>
              <a:spcPct val="0"/>
            </a:spcBef>
            <a:spcAft>
              <a:spcPct val="35000"/>
            </a:spcAft>
            <a:buNone/>
            <a:defRPr b="1"/>
          </a:pPr>
          <a:r>
            <a:rPr lang="en-US" sz="1900" kern="1200" dirty="0"/>
            <a:t>What We Learn</a:t>
          </a:r>
        </a:p>
      </dsp:txBody>
      <dsp:txXfrm>
        <a:off x="339247" y="1523925"/>
        <a:ext cx="4311391" cy="50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F95E9-7AEA-4314-92C4-1197AD734DDE}">
      <dsp:nvSpPr>
        <dsp:cNvPr id="0" name=""/>
        <dsp:cNvSpPr/>
      </dsp:nvSpPr>
      <dsp:spPr>
        <a:xfrm>
          <a:off x="0" y="201985"/>
          <a:ext cx="6237359" cy="12852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4088" tIns="249936" rIns="484088"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FOD1010 – Food Basics</a:t>
          </a:r>
        </a:p>
        <a:p>
          <a:pPr marL="114300" lvl="1" indent="-114300" algn="l" defTabSz="533400">
            <a:lnSpc>
              <a:spcPct val="90000"/>
            </a:lnSpc>
            <a:spcBef>
              <a:spcPct val="0"/>
            </a:spcBef>
            <a:spcAft>
              <a:spcPct val="15000"/>
            </a:spcAft>
            <a:buChar char="•"/>
          </a:pPr>
          <a:r>
            <a:rPr lang="en-US" sz="1200" kern="1200" dirty="0"/>
            <a:t>FOD1020 – Contemporary Baking</a:t>
          </a:r>
        </a:p>
        <a:p>
          <a:pPr marL="114300" lvl="1" indent="-114300" algn="l" defTabSz="533400">
            <a:lnSpc>
              <a:spcPct val="90000"/>
            </a:lnSpc>
            <a:spcBef>
              <a:spcPct val="0"/>
            </a:spcBef>
            <a:spcAft>
              <a:spcPct val="15000"/>
            </a:spcAft>
            <a:buChar char="•"/>
          </a:pPr>
          <a:r>
            <a:rPr lang="en-US" sz="1200" kern="1200" dirty="0"/>
            <a:t>FOD1040 – Meal Planning</a:t>
          </a:r>
        </a:p>
        <a:p>
          <a:pPr marL="114300" lvl="1" indent="-114300" algn="l" defTabSz="533400">
            <a:lnSpc>
              <a:spcPct val="90000"/>
            </a:lnSpc>
            <a:spcBef>
              <a:spcPct val="0"/>
            </a:spcBef>
            <a:spcAft>
              <a:spcPct val="15000"/>
            </a:spcAft>
            <a:buChar char="•"/>
          </a:pPr>
          <a:r>
            <a:rPr lang="en-US" sz="1200" kern="1200" dirty="0"/>
            <a:t>FOD1050 – Fast &amp; Convenience Foods</a:t>
          </a:r>
        </a:p>
        <a:p>
          <a:pPr marL="114300" lvl="1" indent="-114300" algn="l" defTabSz="533400">
            <a:lnSpc>
              <a:spcPct val="90000"/>
            </a:lnSpc>
            <a:spcBef>
              <a:spcPct val="0"/>
            </a:spcBef>
            <a:spcAft>
              <a:spcPct val="15000"/>
            </a:spcAft>
            <a:buChar char="•"/>
          </a:pPr>
          <a:r>
            <a:rPr lang="en-US" sz="1200" kern="1200" dirty="0"/>
            <a:t>FOD 2100 – Basic Meat Cookery </a:t>
          </a:r>
        </a:p>
      </dsp:txBody>
      <dsp:txXfrm>
        <a:off x="0" y="201985"/>
        <a:ext cx="6237359" cy="1285200"/>
      </dsp:txXfrm>
    </dsp:sp>
    <dsp:sp modelId="{2A1400E9-0785-4852-AB73-6655E39B6349}">
      <dsp:nvSpPr>
        <dsp:cNvPr id="0" name=""/>
        <dsp:cNvSpPr/>
      </dsp:nvSpPr>
      <dsp:spPr>
        <a:xfrm>
          <a:off x="311867" y="24865"/>
          <a:ext cx="4366151" cy="35424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030" tIns="0" rIns="165030" bIns="0" numCol="1" spcCol="1270" anchor="ctr" anchorCtr="0">
          <a:noAutofit/>
        </a:bodyPr>
        <a:lstStyle/>
        <a:p>
          <a:pPr marL="0" lvl="0" indent="0" algn="l" defTabSz="533400">
            <a:lnSpc>
              <a:spcPct val="90000"/>
            </a:lnSpc>
            <a:spcBef>
              <a:spcPct val="0"/>
            </a:spcBef>
            <a:spcAft>
              <a:spcPct val="35000"/>
            </a:spcAft>
            <a:buNone/>
            <a:defRPr b="1"/>
          </a:pPr>
          <a:r>
            <a:rPr lang="en-US" sz="1200" kern="1200" dirty="0"/>
            <a:t>FOODS 10</a:t>
          </a:r>
        </a:p>
      </dsp:txBody>
      <dsp:txXfrm>
        <a:off x="329160" y="42158"/>
        <a:ext cx="4331565" cy="319654"/>
      </dsp:txXfrm>
    </dsp:sp>
    <dsp:sp modelId="{A66C034B-3752-40EF-8389-7C4C3A00159A}">
      <dsp:nvSpPr>
        <dsp:cNvPr id="0" name=""/>
        <dsp:cNvSpPr/>
      </dsp:nvSpPr>
      <dsp:spPr>
        <a:xfrm>
          <a:off x="0" y="1729105"/>
          <a:ext cx="6237359" cy="12852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4088" tIns="249936" rIns="484088"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FOD2030 – Food Decisions &amp; Health</a:t>
          </a:r>
        </a:p>
        <a:p>
          <a:pPr marL="114300" lvl="1" indent="-114300" algn="l" defTabSz="533400">
            <a:lnSpc>
              <a:spcPct val="90000"/>
            </a:lnSpc>
            <a:spcBef>
              <a:spcPct val="0"/>
            </a:spcBef>
            <a:spcAft>
              <a:spcPct val="15000"/>
            </a:spcAft>
            <a:buChar char="•"/>
          </a:pPr>
          <a:r>
            <a:rPr lang="en-US" sz="1200" kern="1200" dirty="0"/>
            <a:t>FOD2040 – Cake &amp; Pastry</a:t>
          </a:r>
        </a:p>
        <a:p>
          <a:pPr marL="114300" lvl="1" indent="-114300" algn="l" defTabSz="533400">
            <a:lnSpc>
              <a:spcPct val="90000"/>
            </a:lnSpc>
            <a:spcBef>
              <a:spcPct val="0"/>
            </a:spcBef>
            <a:spcAft>
              <a:spcPct val="15000"/>
            </a:spcAft>
            <a:buChar char="•"/>
          </a:pPr>
          <a:r>
            <a:rPr lang="en-US" sz="1200" kern="1200" dirty="0"/>
            <a:t>FOD2060 – Milk Products &amp; Eggs</a:t>
          </a:r>
        </a:p>
        <a:p>
          <a:pPr marL="114300" lvl="1" indent="-114300" algn="l" defTabSz="533400">
            <a:lnSpc>
              <a:spcPct val="90000"/>
            </a:lnSpc>
            <a:spcBef>
              <a:spcPct val="0"/>
            </a:spcBef>
            <a:spcAft>
              <a:spcPct val="15000"/>
            </a:spcAft>
            <a:buChar char="•"/>
          </a:pPr>
          <a:r>
            <a:rPr lang="en-US" sz="1200" kern="1200" dirty="0"/>
            <a:t>FOD2070 – Soups &amp; Sauces</a:t>
          </a:r>
        </a:p>
        <a:p>
          <a:pPr marL="114300" lvl="1" indent="-114300" algn="l" defTabSz="533400">
            <a:lnSpc>
              <a:spcPct val="90000"/>
            </a:lnSpc>
            <a:spcBef>
              <a:spcPct val="0"/>
            </a:spcBef>
            <a:spcAft>
              <a:spcPct val="15000"/>
            </a:spcAft>
            <a:buChar char="•"/>
          </a:pPr>
          <a:r>
            <a:rPr lang="en-US" sz="1200" kern="1200" dirty="0"/>
            <a:t>FOD2170 – International Cuisine</a:t>
          </a:r>
        </a:p>
      </dsp:txBody>
      <dsp:txXfrm>
        <a:off x="0" y="1729105"/>
        <a:ext cx="6237359" cy="1285200"/>
      </dsp:txXfrm>
    </dsp:sp>
    <dsp:sp modelId="{7DABFBD2-16EE-4F0C-A4BC-6F5793D87831}">
      <dsp:nvSpPr>
        <dsp:cNvPr id="0" name=""/>
        <dsp:cNvSpPr/>
      </dsp:nvSpPr>
      <dsp:spPr>
        <a:xfrm>
          <a:off x="311867" y="1551985"/>
          <a:ext cx="4366151" cy="35424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030" tIns="0" rIns="165030" bIns="0" numCol="1" spcCol="1270" anchor="ctr" anchorCtr="0">
          <a:noAutofit/>
        </a:bodyPr>
        <a:lstStyle/>
        <a:p>
          <a:pPr marL="0" lvl="0" indent="0" algn="l" defTabSz="533400">
            <a:lnSpc>
              <a:spcPct val="90000"/>
            </a:lnSpc>
            <a:spcBef>
              <a:spcPct val="0"/>
            </a:spcBef>
            <a:spcAft>
              <a:spcPct val="35000"/>
            </a:spcAft>
            <a:buNone/>
            <a:defRPr b="1"/>
          </a:pPr>
          <a:r>
            <a:rPr lang="en-US" sz="1200" kern="1200" dirty="0"/>
            <a:t>FOODS 20</a:t>
          </a:r>
        </a:p>
      </dsp:txBody>
      <dsp:txXfrm>
        <a:off x="329160" y="1569278"/>
        <a:ext cx="4331565" cy="319654"/>
      </dsp:txXfrm>
    </dsp:sp>
    <dsp:sp modelId="{502DE168-CC00-404C-83C5-107BC19B5678}">
      <dsp:nvSpPr>
        <dsp:cNvPr id="0" name=""/>
        <dsp:cNvSpPr/>
      </dsp:nvSpPr>
      <dsp:spPr>
        <a:xfrm>
          <a:off x="0" y="3256225"/>
          <a:ext cx="6237359" cy="12852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4088" tIns="249936" rIns="484088"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FOD3040 – Yeast Products</a:t>
          </a:r>
        </a:p>
        <a:p>
          <a:pPr marL="114300" lvl="1" indent="-114300" algn="l" defTabSz="533400">
            <a:lnSpc>
              <a:spcPct val="90000"/>
            </a:lnSpc>
            <a:spcBef>
              <a:spcPct val="0"/>
            </a:spcBef>
            <a:spcAft>
              <a:spcPct val="15000"/>
            </a:spcAft>
            <a:buChar char="•"/>
          </a:pPr>
          <a:r>
            <a:rPr lang="en-US" sz="1200" kern="1200" dirty="0"/>
            <a:t>FOD3050 – Advanced Soups &amp; Sauces</a:t>
          </a:r>
        </a:p>
        <a:p>
          <a:pPr marL="114300" lvl="1" indent="-114300" algn="l" defTabSz="533400">
            <a:lnSpc>
              <a:spcPct val="90000"/>
            </a:lnSpc>
            <a:spcBef>
              <a:spcPct val="0"/>
            </a:spcBef>
            <a:spcAft>
              <a:spcPct val="15000"/>
            </a:spcAft>
            <a:buChar char="•"/>
          </a:pPr>
          <a:r>
            <a:rPr lang="en-US" sz="1200" kern="1200" dirty="0"/>
            <a:t>FOD3060 – Food Presentation</a:t>
          </a:r>
        </a:p>
        <a:p>
          <a:pPr marL="114300" lvl="1" indent="-114300" algn="l" defTabSz="533400">
            <a:lnSpc>
              <a:spcPct val="90000"/>
            </a:lnSpc>
            <a:spcBef>
              <a:spcPct val="0"/>
            </a:spcBef>
            <a:spcAft>
              <a:spcPct val="15000"/>
            </a:spcAft>
            <a:buChar char="•"/>
          </a:pPr>
          <a:r>
            <a:rPr lang="en-US" sz="1200" kern="1200" dirty="0"/>
            <a:t>FOD3080- Advanced Meat Cookery</a:t>
          </a:r>
        </a:p>
        <a:p>
          <a:pPr marL="114300" lvl="1" indent="-114300" algn="l" defTabSz="533400">
            <a:lnSpc>
              <a:spcPct val="90000"/>
            </a:lnSpc>
            <a:spcBef>
              <a:spcPct val="0"/>
            </a:spcBef>
            <a:spcAft>
              <a:spcPct val="15000"/>
            </a:spcAft>
            <a:buChar char="•"/>
          </a:pPr>
          <a:r>
            <a:rPr lang="en-US" sz="1200" kern="1200" dirty="0"/>
            <a:t>FOD 3130 – The Food Entrepreneur</a:t>
          </a:r>
        </a:p>
      </dsp:txBody>
      <dsp:txXfrm>
        <a:off x="0" y="3256225"/>
        <a:ext cx="6237359" cy="1285200"/>
      </dsp:txXfrm>
    </dsp:sp>
    <dsp:sp modelId="{3987F590-F797-4BD5-AB01-332AC5993982}">
      <dsp:nvSpPr>
        <dsp:cNvPr id="0" name=""/>
        <dsp:cNvSpPr/>
      </dsp:nvSpPr>
      <dsp:spPr>
        <a:xfrm>
          <a:off x="311867" y="3079105"/>
          <a:ext cx="4366151" cy="35424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030" tIns="0" rIns="165030" bIns="0" numCol="1" spcCol="1270" anchor="ctr" anchorCtr="0">
          <a:noAutofit/>
        </a:bodyPr>
        <a:lstStyle/>
        <a:p>
          <a:pPr marL="0" lvl="0" indent="0" algn="l" defTabSz="533400">
            <a:lnSpc>
              <a:spcPct val="90000"/>
            </a:lnSpc>
            <a:spcBef>
              <a:spcPct val="0"/>
            </a:spcBef>
            <a:spcAft>
              <a:spcPct val="35000"/>
            </a:spcAft>
            <a:buNone/>
            <a:defRPr b="1"/>
          </a:pPr>
          <a:r>
            <a:rPr lang="en-US" sz="1200" kern="1200" dirty="0"/>
            <a:t>FOODS 30</a:t>
          </a:r>
        </a:p>
      </dsp:txBody>
      <dsp:txXfrm>
        <a:off x="329160" y="3096398"/>
        <a:ext cx="4331565" cy="3196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F95E9-7AEA-4314-92C4-1197AD734DDE}">
      <dsp:nvSpPr>
        <dsp:cNvPr id="0" name=""/>
        <dsp:cNvSpPr/>
      </dsp:nvSpPr>
      <dsp:spPr>
        <a:xfrm>
          <a:off x="0" y="528145"/>
          <a:ext cx="6237359" cy="14175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4088" tIns="416560" rIns="48408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Culinary 9 is taken for an entire semester, every second day. For a total of approximately 44-48 classes.</a:t>
          </a:r>
        </a:p>
      </dsp:txBody>
      <dsp:txXfrm>
        <a:off x="0" y="528145"/>
        <a:ext cx="6237359" cy="1417500"/>
      </dsp:txXfrm>
    </dsp:sp>
    <dsp:sp modelId="{2A1400E9-0785-4852-AB73-6655E39B6349}">
      <dsp:nvSpPr>
        <dsp:cNvPr id="0" name=""/>
        <dsp:cNvSpPr/>
      </dsp:nvSpPr>
      <dsp:spPr>
        <a:xfrm>
          <a:off x="311867" y="232945"/>
          <a:ext cx="4366151" cy="5904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030" tIns="0" rIns="16503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Semester</a:t>
          </a:r>
        </a:p>
      </dsp:txBody>
      <dsp:txXfrm>
        <a:off x="340688" y="261766"/>
        <a:ext cx="4308509" cy="532758"/>
      </dsp:txXfrm>
    </dsp:sp>
    <dsp:sp modelId="{502DE168-CC00-404C-83C5-107BC19B5678}">
      <dsp:nvSpPr>
        <dsp:cNvPr id="0" name=""/>
        <dsp:cNvSpPr/>
      </dsp:nvSpPr>
      <dsp:spPr>
        <a:xfrm>
          <a:off x="0" y="2348845"/>
          <a:ext cx="6237359" cy="19845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4088" tIns="416560" rIns="48408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Focusing on techniques used in a commercial kitchen, under the guidance of a Red Seal Chef. We build skills in knife handling,  used of commercial kitchen equipment, and understanding commercial kitchen terminology.</a:t>
          </a:r>
        </a:p>
      </dsp:txBody>
      <dsp:txXfrm>
        <a:off x="0" y="2348845"/>
        <a:ext cx="6237359" cy="1984500"/>
      </dsp:txXfrm>
    </dsp:sp>
    <dsp:sp modelId="{3987F590-F797-4BD5-AB01-332AC5993982}">
      <dsp:nvSpPr>
        <dsp:cNvPr id="0" name=""/>
        <dsp:cNvSpPr/>
      </dsp:nvSpPr>
      <dsp:spPr>
        <a:xfrm>
          <a:off x="311867" y="2053645"/>
          <a:ext cx="4366151" cy="5904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030" tIns="0" rIns="16503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What We Learn</a:t>
          </a:r>
        </a:p>
      </dsp:txBody>
      <dsp:txXfrm>
        <a:off x="340688" y="2082466"/>
        <a:ext cx="4308509" cy="5327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F95E9-7AEA-4314-92C4-1197AD734DDE}">
      <dsp:nvSpPr>
        <dsp:cNvPr id="0" name=""/>
        <dsp:cNvSpPr/>
      </dsp:nvSpPr>
      <dsp:spPr>
        <a:xfrm>
          <a:off x="0" y="201985"/>
          <a:ext cx="6237359" cy="12852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4088" tIns="249936" rIns="484088"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CKA3401 – Kitchen Orientation</a:t>
          </a:r>
        </a:p>
        <a:p>
          <a:pPr marL="114300" lvl="1" indent="-114300" algn="l" defTabSz="533400">
            <a:lnSpc>
              <a:spcPct val="90000"/>
            </a:lnSpc>
            <a:spcBef>
              <a:spcPct val="0"/>
            </a:spcBef>
            <a:spcAft>
              <a:spcPct val="15000"/>
            </a:spcAft>
            <a:buChar char="•"/>
          </a:pPr>
          <a:r>
            <a:rPr lang="en-US" sz="1200" kern="1200" dirty="0"/>
            <a:t>CKA3406 – Kitchen Mathematics</a:t>
          </a:r>
        </a:p>
        <a:p>
          <a:pPr marL="114300" lvl="1" indent="-114300" algn="l" defTabSz="533400">
            <a:lnSpc>
              <a:spcPct val="90000"/>
            </a:lnSpc>
            <a:spcBef>
              <a:spcPct val="0"/>
            </a:spcBef>
            <a:spcAft>
              <a:spcPct val="15000"/>
            </a:spcAft>
            <a:buChar char="•"/>
          </a:pPr>
          <a:r>
            <a:rPr lang="en-US" sz="1200" kern="1200" dirty="0"/>
            <a:t>CKA3446 – Starches &amp; Salads</a:t>
          </a:r>
        </a:p>
        <a:p>
          <a:pPr marL="114300" lvl="1" indent="-114300" algn="l" defTabSz="533400">
            <a:lnSpc>
              <a:spcPct val="90000"/>
            </a:lnSpc>
            <a:spcBef>
              <a:spcPct val="0"/>
            </a:spcBef>
            <a:spcAft>
              <a:spcPct val="15000"/>
            </a:spcAft>
            <a:buChar char="•"/>
          </a:pPr>
          <a:r>
            <a:rPr lang="en-US" sz="1200" kern="1200" dirty="0"/>
            <a:t>CKA3456 – Introduction to Baking</a:t>
          </a:r>
        </a:p>
        <a:p>
          <a:pPr marL="114300" lvl="1" indent="-114300" algn="l" defTabSz="533400">
            <a:lnSpc>
              <a:spcPct val="90000"/>
            </a:lnSpc>
            <a:spcBef>
              <a:spcPct val="0"/>
            </a:spcBef>
            <a:spcAft>
              <a:spcPct val="15000"/>
            </a:spcAft>
            <a:buChar char="•"/>
          </a:pPr>
          <a:r>
            <a:rPr lang="en-US" sz="1200" kern="1200" dirty="0"/>
            <a:t>CKA3900 – Apprenticeship Safety</a:t>
          </a:r>
        </a:p>
      </dsp:txBody>
      <dsp:txXfrm>
        <a:off x="0" y="201985"/>
        <a:ext cx="6237359" cy="1285200"/>
      </dsp:txXfrm>
    </dsp:sp>
    <dsp:sp modelId="{2A1400E9-0785-4852-AB73-6655E39B6349}">
      <dsp:nvSpPr>
        <dsp:cNvPr id="0" name=""/>
        <dsp:cNvSpPr/>
      </dsp:nvSpPr>
      <dsp:spPr>
        <a:xfrm>
          <a:off x="311867" y="24865"/>
          <a:ext cx="4366151" cy="35424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030" tIns="0" rIns="165030" bIns="0" numCol="1" spcCol="1270" anchor="ctr" anchorCtr="0">
          <a:noAutofit/>
        </a:bodyPr>
        <a:lstStyle/>
        <a:p>
          <a:pPr marL="0" lvl="0" indent="0" algn="l" defTabSz="533400">
            <a:lnSpc>
              <a:spcPct val="90000"/>
            </a:lnSpc>
            <a:spcBef>
              <a:spcPct val="0"/>
            </a:spcBef>
            <a:spcAft>
              <a:spcPct val="35000"/>
            </a:spcAft>
            <a:buNone/>
            <a:defRPr b="1"/>
          </a:pPr>
          <a:r>
            <a:rPr lang="en-US" sz="1200" kern="1200" dirty="0"/>
            <a:t>CULINARY 10</a:t>
          </a:r>
        </a:p>
      </dsp:txBody>
      <dsp:txXfrm>
        <a:off x="329160" y="42158"/>
        <a:ext cx="4331565" cy="319654"/>
      </dsp:txXfrm>
    </dsp:sp>
    <dsp:sp modelId="{A66C034B-3752-40EF-8389-7C4C3A00159A}">
      <dsp:nvSpPr>
        <dsp:cNvPr id="0" name=""/>
        <dsp:cNvSpPr/>
      </dsp:nvSpPr>
      <dsp:spPr>
        <a:xfrm>
          <a:off x="0" y="1729105"/>
          <a:ext cx="6237359" cy="12852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4088" tIns="249936" rIns="484088"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CKA3411 – Meats &amp; Seafood 1</a:t>
          </a:r>
        </a:p>
        <a:p>
          <a:pPr marL="114300" lvl="1" indent="-114300" algn="l" defTabSz="533400">
            <a:lnSpc>
              <a:spcPct val="90000"/>
            </a:lnSpc>
            <a:spcBef>
              <a:spcPct val="0"/>
            </a:spcBef>
            <a:spcAft>
              <a:spcPct val="15000"/>
            </a:spcAft>
            <a:buChar char="•"/>
          </a:pPr>
          <a:r>
            <a:rPr lang="en-US" sz="1200" kern="1200" dirty="0"/>
            <a:t>CKA3416 – Meats &amp; Seafood 2</a:t>
          </a:r>
        </a:p>
        <a:p>
          <a:pPr marL="114300" lvl="1" indent="-114300" algn="l" defTabSz="533400">
            <a:lnSpc>
              <a:spcPct val="90000"/>
            </a:lnSpc>
            <a:spcBef>
              <a:spcPct val="0"/>
            </a:spcBef>
            <a:spcAft>
              <a:spcPct val="15000"/>
            </a:spcAft>
            <a:buChar char="•"/>
          </a:pPr>
          <a:r>
            <a:rPr lang="en-US" sz="1200" kern="1200" dirty="0"/>
            <a:t>CKA3431 – Stocks &amp; Soups</a:t>
          </a:r>
        </a:p>
        <a:p>
          <a:pPr marL="114300" lvl="1" indent="-114300" algn="l" defTabSz="533400">
            <a:lnSpc>
              <a:spcPct val="90000"/>
            </a:lnSpc>
            <a:spcBef>
              <a:spcPct val="0"/>
            </a:spcBef>
            <a:spcAft>
              <a:spcPct val="15000"/>
            </a:spcAft>
            <a:buChar char="•"/>
          </a:pPr>
          <a:r>
            <a:rPr lang="en-US" sz="1200" kern="1200" dirty="0"/>
            <a:t>CKA3451 – Breakfast &amp; Dairy</a:t>
          </a:r>
        </a:p>
        <a:p>
          <a:pPr marL="114300" lvl="1" indent="-114300" algn="l" defTabSz="533400">
            <a:lnSpc>
              <a:spcPct val="90000"/>
            </a:lnSpc>
            <a:spcBef>
              <a:spcPct val="0"/>
            </a:spcBef>
            <a:spcAft>
              <a:spcPct val="15000"/>
            </a:spcAft>
            <a:buChar char="•"/>
          </a:pPr>
          <a:r>
            <a:rPr lang="en-US" sz="1200" kern="1200" dirty="0"/>
            <a:t>CKA3456 – Pies &amp; Fillings</a:t>
          </a:r>
        </a:p>
      </dsp:txBody>
      <dsp:txXfrm>
        <a:off x="0" y="1729105"/>
        <a:ext cx="6237359" cy="1285200"/>
      </dsp:txXfrm>
    </dsp:sp>
    <dsp:sp modelId="{7DABFBD2-16EE-4F0C-A4BC-6F5793D87831}">
      <dsp:nvSpPr>
        <dsp:cNvPr id="0" name=""/>
        <dsp:cNvSpPr/>
      </dsp:nvSpPr>
      <dsp:spPr>
        <a:xfrm>
          <a:off x="311867" y="1551985"/>
          <a:ext cx="4366151" cy="35424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030" tIns="0" rIns="165030" bIns="0" numCol="1" spcCol="1270" anchor="ctr" anchorCtr="0">
          <a:noAutofit/>
        </a:bodyPr>
        <a:lstStyle/>
        <a:p>
          <a:pPr marL="0" lvl="0" indent="0" algn="l" defTabSz="533400">
            <a:lnSpc>
              <a:spcPct val="90000"/>
            </a:lnSpc>
            <a:spcBef>
              <a:spcPct val="0"/>
            </a:spcBef>
            <a:spcAft>
              <a:spcPct val="35000"/>
            </a:spcAft>
            <a:buNone/>
            <a:defRPr b="1"/>
          </a:pPr>
          <a:r>
            <a:rPr lang="en-US" sz="1200" kern="1200" dirty="0"/>
            <a:t>CULINARY 20</a:t>
          </a:r>
        </a:p>
      </dsp:txBody>
      <dsp:txXfrm>
        <a:off x="329160" y="1569278"/>
        <a:ext cx="4331565" cy="319654"/>
      </dsp:txXfrm>
    </dsp:sp>
    <dsp:sp modelId="{502DE168-CC00-404C-83C5-107BC19B5678}">
      <dsp:nvSpPr>
        <dsp:cNvPr id="0" name=""/>
        <dsp:cNvSpPr/>
      </dsp:nvSpPr>
      <dsp:spPr>
        <a:xfrm>
          <a:off x="0" y="3256225"/>
          <a:ext cx="6237359" cy="12852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4088" tIns="249936" rIns="484088"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CKA3421 – Cooking Proteins 1</a:t>
          </a:r>
        </a:p>
        <a:p>
          <a:pPr marL="114300" lvl="1" indent="-114300" algn="l" defTabSz="533400">
            <a:lnSpc>
              <a:spcPct val="90000"/>
            </a:lnSpc>
            <a:spcBef>
              <a:spcPct val="0"/>
            </a:spcBef>
            <a:spcAft>
              <a:spcPct val="15000"/>
            </a:spcAft>
            <a:buChar char="•"/>
          </a:pPr>
          <a:r>
            <a:rPr lang="en-US" sz="1200" kern="1200" dirty="0"/>
            <a:t>CKA3426 – Cooking Proteins 2</a:t>
          </a:r>
        </a:p>
        <a:p>
          <a:pPr marL="114300" lvl="1" indent="-114300" algn="l" defTabSz="533400">
            <a:lnSpc>
              <a:spcPct val="90000"/>
            </a:lnSpc>
            <a:spcBef>
              <a:spcPct val="0"/>
            </a:spcBef>
            <a:spcAft>
              <a:spcPct val="15000"/>
            </a:spcAft>
            <a:buChar char="•"/>
          </a:pPr>
          <a:r>
            <a:rPr lang="en-US" sz="1200" kern="1200" dirty="0"/>
            <a:t>CKA3436 – Thickeners &amp; Sauces</a:t>
          </a:r>
        </a:p>
        <a:p>
          <a:pPr marL="114300" lvl="1" indent="-114300" algn="l" defTabSz="533400">
            <a:lnSpc>
              <a:spcPct val="90000"/>
            </a:lnSpc>
            <a:spcBef>
              <a:spcPct val="0"/>
            </a:spcBef>
            <a:spcAft>
              <a:spcPct val="15000"/>
            </a:spcAft>
            <a:buChar char="•"/>
          </a:pPr>
          <a:r>
            <a:rPr lang="en-US" sz="1200" kern="1200" dirty="0"/>
            <a:t>CKA3441 – Fruit &amp; Vegetables</a:t>
          </a:r>
        </a:p>
        <a:p>
          <a:pPr marL="114300" lvl="1" indent="-114300" algn="l" defTabSz="533400">
            <a:lnSpc>
              <a:spcPct val="90000"/>
            </a:lnSpc>
            <a:spcBef>
              <a:spcPct val="0"/>
            </a:spcBef>
            <a:spcAft>
              <a:spcPct val="15000"/>
            </a:spcAft>
            <a:buChar char="•"/>
          </a:pPr>
          <a:r>
            <a:rPr lang="en-US" sz="1200" kern="1200" dirty="0"/>
            <a:t>CKA3461 – Breads &amp; Cookies</a:t>
          </a:r>
        </a:p>
      </dsp:txBody>
      <dsp:txXfrm>
        <a:off x="0" y="3256225"/>
        <a:ext cx="6237359" cy="1285200"/>
      </dsp:txXfrm>
    </dsp:sp>
    <dsp:sp modelId="{3987F590-F797-4BD5-AB01-332AC5993982}">
      <dsp:nvSpPr>
        <dsp:cNvPr id="0" name=""/>
        <dsp:cNvSpPr/>
      </dsp:nvSpPr>
      <dsp:spPr>
        <a:xfrm>
          <a:off x="311867" y="3079105"/>
          <a:ext cx="4366151" cy="35424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030" tIns="0" rIns="165030" bIns="0" numCol="1" spcCol="1270" anchor="ctr" anchorCtr="0">
          <a:noAutofit/>
        </a:bodyPr>
        <a:lstStyle/>
        <a:p>
          <a:pPr marL="0" lvl="0" indent="0" algn="l" defTabSz="533400">
            <a:lnSpc>
              <a:spcPct val="90000"/>
            </a:lnSpc>
            <a:spcBef>
              <a:spcPct val="0"/>
            </a:spcBef>
            <a:spcAft>
              <a:spcPct val="35000"/>
            </a:spcAft>
            <a:buNone/>
            <a:defRPr b="1"/>
          </a:pPr>
          <a:r>
            <a:rPr lang="en-US" sz="1200" kern="1200" dirty="0"/>
            <a:t>CULINARY 30</a:t>
          </a:r>
        </a:p>
      </dsp:txBody>
      <dsp:txXfrm>
        <a:off x="329160" y="3096398"/>
        <a:ext cx="4331565" cy="3196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F95E9-7AEA-4314-92C4-1197AD734DDE}">
      <dsp:nvSpPr>
        <dsp:cNvPr id="0" name=""/>
        <dsp:cNvSpPr/>
      </dsp:nvSpPr>
      <dsp:spPr>
        <a:xfrm>
          <a:off x="0" y="482245"/>
          <a:ext cx="6237359" cy="17388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4088" tIns="479044" rIns="484088"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Ms. Nadine Stefiuk</a:t>
          </a:r>
        </a:p>
        <a:p>
          <a:pPr marL="457200" lvl="2" indent="-228600" algn="l" defTabSz="1022350">
            <a:lnSpc>
              <a:spcPct val="90000"/>
            </a:lnSpc>
            <a:spcBef>
              <a:spcPct val="0"/>
            </a:spcBef>
            <a:spcAft>
              <a:spcPct val="15000"/>
            </a:spcAft>
            <a:buChar char="•"/>
          </a:pPr>
          <a:r>
            <a:rPr lang="en-US" sz="2300" kern="1200" dirty="0"/>
            <a:t>nadine.stefiuk@eips.ca</a:t>
          </a:r>
        </a:p>
        <a:p>
          <a:pPr marL="457200" lvl="2" indent="-228600" algn="l" defTabSz="1022350">
            <a:lnSpc>
              <a:spcPct val="90000"/>
            </a:lnSpc>
            <a:spcBef>
              <a:spcPct val="0"/>
            </a:spcBef>
            <a:spcAft>
              <a:spcPct val="15000"/>
            </a:spcAft>
            <a:buChar char="•"/>
          </a:pPr>
          <a:r>
            <a:rPr lang="en-US" sz="2300" kern="1200" dirty="0"/>
            <a:t>780-922-2228</a:t>
          </a:r>
        </a:p>
      </dsp:txBody>
      <dsp:txXfrm>
        <a:off x="0" y="482245"/>
        <a:ext cx="6237359" cy="1738800"/>
      </dsp:txXfrm>
    </dsp:sp>
    <dsp:sp modelId="{2A1400E9-0785-4852-AB73-6655E39B6349}">
      <dsp:nvSpPr>
        <dsp:cNvPr id="0" name=""/>
        <dsp:cNvSpPr/>
      </dsp:nvSpPr>
      <dsp:spPr>
        <a:xfrm>
          <a:off x="311867" y="142765"/>
          <a:ext cx="4366151" cy="67896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030" tIns="0" rIns="165030" bIns="0" numCol="1" spcCol="1270" anchor="ctr" anchorCtr="0">
          <a:noAutofit/>
        </a:bodyPr>
        <a:lstStyle/>
        <a:p>
          <a:pPr marL="0" lvl="0" indent="0" algn="l" defTabSz="1022350">
            <a:lnSpc>
              <a:spcPct val="90000"/>
            </a:lnSpc>
            <a:spcBef>
              <a:spcPct val="0"/>
            </a:spcBef>
            <a:spcAft>
              <a:spcPct val="35000"/>
            </a:spcAft>
            <a:buNone/>
            <a:defRPr b="1"/>
          </a:pPr>
          <a:r>
            <a:rPr lang="en-US" sz="2300" kern="1200" dirty="0"/>
            <a:t>CTF/CTS FOODS 8, 9, 10/20/30</a:t>
          </a:r>
        </a:p>
      </dsp:txBody>
      <dsp:txXfrm>
        <a:off x="345011" y="175909"/>
        <a:ext cx="4299863" cy="612672"/>
      </dsp:txXfrm>
    </dsp:sp>
    <dsp:sp modelId="{A66C034B-3752-40EF-8389-7C4C3A00159A}">
      <dsp:nvSpPr>
        <dsp:cNvPr id="0" name=""/>
        <dsp:cNvSpPr/>
      </dsp:nvSpPr>
      <dsp:spPr>
        <a:xfrm>
          <a:off x="0" y="2684725"/>
          <a:ext cx="6237359" cy="17388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4088" tIns="479044" rIns="484088"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Mr. Joel Short</a:t>
          </a:r>
        </a:p>
        <a:p>
          <a:pPr marL="457200" lvl="2" indent="-228600" algn="l" defTabSz="1022350">
            <a:lnSpc>
              <a:spcPct val="90000"/>
            </a:lnSpc>
            <a:spcBef>
              <a:spcPct val="0"/>
            </a:spcBef>
            <a:spcAft>
              <a:spcPct val="15000"/>
            </a:spcAft>
            <a:buChar char="•"/>
          </a:pPr>
          <a:r>
            <a:rPr lang="en-US" sz="2300" kern="1200" dirty="0"/>
            <a:t>joel.short@eips.ca</a:t>
          </a:r>
        </a:p>
        <a:p>
          <a:pPr marL="457200" lvl="2" indent="-228600" algn="l" defTabSz="1022350">
            <a:lnSpc>
              <a:spcPct val="90000"/>
            </a:lnSpc>
            <a:spcBef>
              <a:spcPct val="0"/>
            </a:spcBef>
            <a:spcAft>
              <a:spcPct val="15000"/>
            </a:spcAft>
            <a:buChar char="•"/>
          </a:pPr>
          <a:r>
            <a:rPr lang="en-US" sz="2300" kern="1200" dirty="0"/>
            <a:t>780-922-2228</a:t>
          </a:r>
        </a:p>
      </dsp:txBody>
      <dsp:txXfrm>
        <a:off x="0" y="2684725"/>
        <a:ext cx="6237359" cy="1738800"/>
      </dsp:txXfrm>
    </dsp:sp>
    <dsp:sp modelId="{7DABFBD2-16EE-4F0C-A4BC-6F5793D87831}">
      <dsp:nvSpPr>
        <dsp:cNvPr id="0" name=""/>
        <dsp:cNvSpPr/>
      </dsp:nvSpPr>
      <dsp:spPr>
        <a:xfrm>
          <a:off x="311867" y="2345245"/>
          <a:ext cx="4366151" cy="67896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030" tIns="0" rIns="165030" bIns="0" numCol="1" spcCol="1270" anchor="ctr" anchorCtr="0">
          <a:noAutofit/>
        </a:bodyPr>
        <a:lstStyle/>
        <a:p>
          <a:pPr marL="0" lvl="0" indent="0" algn="l" defTabSz="1022350">
            <a:lnSpc>
              <a:spcPct val="90000"/>
            </a:lnSpc>
            <a:spcBef>
              <a:spcPct val="0"/>
            </a:spcBef>
            <a:spcAft>
              <a:spcPct val="35000"/>
            </a:spcAft>
            <a:buNone/>
            <a:defRPr b="1"/>
          </a:pPr>
          <a:r>
            <a:rPr lang="en-US" sz="2300" kern="1200" dirty="0"/>
            <a:t>CTF/CTS CULINARY 9, 10/20/30</a:t>
          </a:r>
        </a:p>
      </dsp:txBody>
      <dsp:txXfrm>
        <a:off x="345011" y="2378389"/>
        <a:ext cx="4299863"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2/14/2022</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95652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835521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0573688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1526214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0370437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0018766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6E202-B606-4609-B914-27C9371A1F6D}" type="datetime1">
              <a:rPr lang="en-US" smtClean="0"/>
              <a:t>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745666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4813564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2809957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E1D723-8F53-4F53-90B0-1982A396982E}" type="datetime1">
              <a:rPr lang="en-US" smtClean="0"/>
              <a:t>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37297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4261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AAC38D-0552-4C82-B593-E6124DFADBE2}" type="datetime1">
              <a:rPr lang="en-US" smtClean="0"/>
              <a:t>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43495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DF0F1C-5577-4ACB-BB62-DF8F3C494C7E}" type="datetime1">
              <a:rPr lang="en-US" smtClean="0"/>
              <a:t>2/14/2022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0059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2/14/2022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66202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smtClean="0"/>
              <a:t>2/14/2022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63047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BEA474-078D-4E9B-9B14-09A87B19DC46}" type="datetime1">
              <a:rPr lang="en-US" smtClean="0"/>
              <a:t>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657132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07D986-8816-4272-A432-0437A28A9828}" type="datetime1">
              <a:rPr lang="en-US" smtClean="0"/>
              <a:t>2/14/2022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2329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2D6E202-B606-4609-B914-27C9371A1F6D}" type="datetime1">
              <a:rPr lang="en-US" smtClean="0"/>
              <a:t>2/14/2022</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81805814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Ls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D526C9-A8C7-41E6-85BB-39F06C858A2B}"/>
              </a:ext>
              <a:ext uri="{C183D7F6-B498-43B3-948B-1728B52AA6E4}">
                <adec:decorative xmlns:adec="http://schemas.microsoft.com/office/drawing/2017/decorative" val="1"/>
              </a:ext>
            </a:extLst>
          </p:cNvPr>
          <p:cNvPicPr>
            <a:picLocks noChangeAspect="1"/>
          </p:cNvPicPr>
          <p:nvPr/>
        </p:nvPicPr>
        <p:blipFill rotWithShape="1">
          <a:blip r:embed="rId3">
            <a:duotone>
              <a:schemeClr val="bg2">
                <a:shade val="45000"/>
                <a:satMod val="135000"/>
              </a:schemeClr>
              <a:prstClr val="white"/>
            </a:duotone>
            <a:alphaModFix amt="35000"/>
            <a:extLst>
              <a:ext uri="{28A0092B-C50C-407E-A947-70E740481C1C}">
                <a14:useLocalDpi xmlns:a14="http://schemas.microsoft.com/office/drawing/2010/main" val="0"/>
              </a:ext>
            </a:extLst>
          </a:blip>
          <a:srcRect/>
          <a:stretch/>
        </p:blipFill>
        <p:spPr>
          <a:xfrm>
            <a:off x="20" y="975"/>
            <a:ext cx="12191980" cy="6858000"/>
          </a:xfrm>
          <a:prstGeom prst="rect">
            <a:avLst/>
          </a:prstGeom>
        </p:spPr>
      </p:pic>
      <p:grpSp>
        <p:nvGrpSpPr>
          <p:cNvPr id="10" name="Group 9">
            <a:extLst>
              <a:ext uri="{FF2B5EF4-FFF2-40B4-BE49-F238E27FC236}">
                <a16:creationId xmlns:a16="http://schemas.microsoft.com/office/drawing/2014/main" id="{503816F2-40D5-4C23-AF57-063E392361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1" name="Freeform 6">
              <a:extLst>
                <a:ext uri="{FF2B5EF4-FFF2-40B4-BE49-F238E27FC236}">
                  <a16:creationId xmlns:a16="http://schemas.microsoft.com/office/drawing/2014/main" id="{DBF222D0-66E9-48F8-B249-75AF858DFD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2" name="Freeform 7">
              <a:extLst>
                <a:ext uri="{FF2B5EF4-FFF2-40B4-BE49-F238E27FC236}">
                  <a16:creationId xmlns:a16="http://schemas.microsoft.com/office/drawing/2014/main" id="{5312FABD-B1AF-4E20-A8BF-0A6F0C42C8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3" name="Freeform 9">
              <a:extLst>
                <a:ext uri="{FF2B5EF4-FFF2-40B4-BE49-F238E27FC236}">
                  <a16:creationId xmlns:a16="http://schemas.microsoft.com/office/drawing/2014/main" id="{E6E2E6E5-F3C0-4B1A-8CEF-1F057A280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4" name="Freeform 10">
              <a:extLst>
                <a:ext uri="{FF2B5EF4-FFF2-40B4-BE49-F238E27FC236}">
                  <a16:creationId xmlns:a16="http://schemas.microsoft.com/office/drawing/2014/main" id="{850A45DB-9259-4551-88A8-0D3D3E4FD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5" name="Freeform 11">
              <a:extLst>
                <a:ext uri="{FF2B5EF4-FFF2-40B4-BE49-F238E27FC236}">
                  <a16:creationId xmlns:a16="http://schemas.microsoft.com/office/drawing/2014/main" id="{615A3848-AC67-4C67-A516-2823179F0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6" name="Freeform 12">
              <a:extLst>
                <a:ext uri="{FF2B5EF4-FFF2-40B4-BE49-F238E27FC236}">
                  <a16:creationId xmlns:a16="http://schemas.microsoft.com/office/drawing/2014/main" id="{13BA5F40-CE6A-44DD-BBCE-EA36A12F3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2928401" y="1380068"/>
            <a:ext cx="8574622" cy="2616199"/>
          </a:xfrm>
        </p:spPr>
        <p:txBody>
          <a:bodyPr>
            <a:normAutofit fontScale="90000"/>
          </a:bodyPr>
          <a:lstStyle/>
          <a:p>
            <a:r>
              <a:rPr lang="en-US" dirty="0"/>
              <a:t>CTS/CTF </a:t>
            </a:r>
            <a:br>
              <a:rPr lang="en-US" dirty="0"/>
            </a:br>
            <a:r>
              <a:rPr lang="en-US" dirty="0"/>
              <a:t>Food Studies</a:t>
            </a:r>
            <a:br>
              <a:rPr lang="en-US" dirty="0"/>
            </a:br>
            <a:r>
              <a:rPr lang="en-US" dirty="0"/>
              <a:t>Culinary Arts</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4515377" y="3996267"/>
            <a:ext cx="6987645" cy="1388534"/>
          </a:xfrm>
        </p:spPr>
        <p:txBody>
          <a:bodyPr>
            <a:normAutofit/>
          </a:bodyPr>
          <a:lstStyle/>
          <a:p>
            <a:endParaRPr lang="en-US" dirty="0"/>
          </a:p>
        </p:txBody>
      </p:sp>
    </p:spTree>
    <p:extLst>
      <p:ext uri="{BB962C8B-B14F-4D97-AF65-F5344CB8AC3E}">
        <p14:creationId xmlns:p14="http://schemas.microsoft.com/office/powerpoint/2010/main" val="35503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2000"/>
                                  </p:stCondLst>
                                  <p:endCondLst>
                                    <p:cond evt="begin" delay="0">
                                      <p:tn val="5"/>
                                    </p:cond>
                                  </p:end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BED1B64B-251E-446A-A285-6626C4EC0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grpSp>
        <p:nvGrpSpPr>
          <p:cNvPr id="59" name="Group 58">
            <a:extLst>
              <a:ext uri="{FF2B5EF4-FFF2-40B4-BE49-F238E27FC236}">
                <a16:creationId xmlns:a16="http://schemas.microsoft.com/office/drawing/2014/main" id="{CD02B5D1-60D4-4D5B-AFD9-C986E22743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60" name="Freeform 6">
              <a:extLst>
                <a:ext uri="{FF2B5EF4-FFF2-40B4-BE49-F238E27FC236}">
                  <a16:creationId xmlns:a16="http://schemas.microsoft.com/office/drawing/2014/main" id="{54E16489-5A93-4D86-AAAD-52DB55A8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61" name="Freeform 7">
              <a:extLst>
                <a:ext uri="{FF2B5EF4-FFF2-40B4-BE49-F238E27FC236}">
                  <a16:creationId xmlns:a16="http://schemas.microsoft.com/office/drawing/2014/main" id="{BC99456E-7EAD-49F1-B2FE-C2C561C0BE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62" name="Freeform 8">
              <a:extLst>
                <a:ext uri="{FF2B5EF4-FFF2-40B4-BE49-F238E27FC236}">
                  <a16:creationId xmlns:a16="http://schemas.microsoft.com/office/drawing/2014/main" id="{922702DF-10E7-4320-B99B-75D2EE97F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63" name="Freeform 9">
              <a:extLst>
                <a:ext uri="{FF2B5EF4-FFF2-40B4-BE49-F238E27FC236}">
                  <a16:creationId xmlns:a16="http://schemas.microsoft.com/office/drawing/2014/main" id="{1EFA49A8-FE55-4D51-B1C9-11F13FFB71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64" name="Freeform 10">
              <a:extLst>
                <a:ext uri="{FF2B5EF4-FFF2-40B4-BE49-F238E27FC236}">
                  <a16:creationId xmlns:a16="http://schemas.microsoft.com/office/drawing/2014/main" id="{4C63B37C-8CEE-4A72-AFD8-3C2DBD372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65" name="Freeform 11">
              <a:extLst>
                <a:ext uri="{FF2B5EF4-FFF2-40B4-BE49-F238E27FC236}">
                  <a16:creationId xmlns:a16="http://schemas.microsoft.com/office/drawing/2014/main" id="{31245F86-6106-4758-A825-71AC9D6F9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0AE422CB-EBC9-4703-870C-8981A495893A}"/>
              </a:ext>
            </a:extLst>
          </p:cNvPr>
          <p:cNvSpPr>
            <a:spLocks noGrp="1"/>
          </p:cNvSpPr>
          <p:nvPr>
            <p:ph type="title"/>
          </p:nvPr>
        </p:nvSpPr>
        <p:spPr>
          <a:xfrm>
            <a:off x="1484312" y="1284051"/>
            <a:ext cx="2812385" cy="3723836"/>
          </a:xfrm>
        </p:spPr>
        <p:txBody>
          <a:bodyPr>
            <a:normAutofit/>
          </a:bodyPr>
          <a:lstStyle/>
          <a:p>
            <a:r>
              <a:rPr lang="en-US" sz="3600" dirty="0">
                <a:solidFill>
                  <a:srgbClr val="000000"/>
                </a:solidFill>
              </a:rPr>
              <a:t>CTF</a:t>
            </a:r>
            <a:br>
              <a:rPr lang="en-US" sz="3600" dirty="0">
                <a:solidFill>
                  <a:srgbClr val="000000"/>
                </a:solidFill>
              </a:rPr>
            </a:br>
            <a:r>
              <a:rPr lang="en-US" sz="3600" dirty="0">
                <a:solidFill>
                  <a:srgbClr val="000000"/>
                </a:solidFill>
              </a:rPr>
              <a:t>Foods 8</a:t>
            </a:r>
          </a:p>
        </p:txBody>
      </p:sp>
      <p:sp useBgFill="1">
        <p:nvSpPr>
          <p:cNvPr id="67" name="Rounded Rectangle 16">
            <a:extLst>
              <a:ext uri="{FF2B5EF4-FFF2-40B4-BE49-F238E27FC236}">
                <a16:creationId xmlns:a16="http://schemas.microsoft.com/office/drawing/2014/main" id="{A27AE693-58E8-48BC-8ED0-568ABFEAB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1162" y="648931"/>
            <a:ext cx="6881862" cy="5231964"/>
          </a:xfrm>
          <a:prstGeom prst="roundRect">
            <a:avLst>
              <a:gd name="adj" fmla="val 4834"/>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7" name="Content Placeholder 2" descr="SmartArt timeline">
            <a:extLst>
              <a:ext uri="{FF2B5EF4-FFF2-40B4-BE49-F238E27FC236}">
                <a16:creationId xmlns:a16="http://schemas.microsoft.com/office/drawing/2014/main" id="{2D4AFE3D-0034-4731-B8AD-EA5675A0FD8A}"/>
              </a:ext>
            </a:extLst>
          </p:cNvPr>
          <p:cNvGraphicFramePr/>
          <p:nvPr>
            <p:extLst>
              <p:ext uri="{D42A27DB-BD31-4B8C-83A1-F6EECF244321}">
                <p14:modId xmlns:p14="http://schemas.microsoft.com/office/powerpoint/2010/main" val="4264134947"/>
              </p:ext>
            </p:extLst>
          </p:nvPr>
        </p:nvGraphicFramePr>
        <p:xfrm>
          <a:off x="4941201" y="992181"/>
          <a:ext cx="6237359" cy="4566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2513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BED1B64B-251E-446A-A285-6626C4EC0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grpSp>
        <p:nvGrpSpPr>
          <p:cNvPr id="59" name="Group 58">
            <a:extLst>
              <a:ext uri="{FF2B5EF4-FFF2-40B4-BE49-F238E27FC236}">
                <a16:creationId xmlns:a16="http://schemas.microsoft.com/office/drawing/2014/main" id="{CD02B5D1-60D4-4D5B-AFD9-C986E22743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60" name="Freeform 6">
              <a:extLst>
                <a:ext uri="{FF2B5EF4-FFF2-40B4-BE49-F238E27FC236}">
                  <a16:creationId xmlns:a16="http://schemas.microsoft.com/office/drawing/2014/main" id="{54E16489-5A93-4D86-AAAD-52DB55A8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61" name="Freeform 7">
              <a:extLst>
                <a:ext uri="{FF2B5EF4-FFF2-40B4-BE49-F238E27FC236}">
                  <a16:creationId xmlns:a16="http://schemas.microsoft.com/office/drawing/2014/main" id="{BC99456E-7EAD-49F1-B2FE-C2C561C0BE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62" name="Freeform 8">
              <a:extLst>
                <a:ext uri="{FF2B5EF4-FFF2-40B4-BE49-F238E27FC236}">
                  <a16:creationId xmlns:a16="http://schemas.microsoft.com/office/drawing/2014/main" id="{922702DF-10E7-4320-B99B-75D2EE97F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63" name="Freeform 9">
              <a:extLst>
                <a:ext uri="{FF2B5EF4-FFF2-40B4-BE49-F238E27FC236}">
                  <a16:creationId xmlns:a16="http://schemas.microsoft.com/office/drawing/2014/main" id="{1EFA49A8-FE55-4D51-B1C9-11F13FFB71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64" name="Freeform 10">
              <a:extLst>
                <a:ext uri="{FF2B5EF4-FFF2-40B4-BE49-F238E27FC236}">
                  <a16:creationId xmlns:a16="http://schemas.microsoft.com/office/drawing/2014/main" id="{4C63B37C-8CEE-4A72-AFD8-3C2DBD372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65" name="Freeform 11">
              <a:extLst>
                <a:ext uri="{FF2B5EF4-FFF2-40B4-BE49-F238E27FC236}">
                  <a16:creationId xmlns:a16="http://schemas.microsoft.com/office/drawing/2014/main" id="{31245F86-6106-4758-A825-71AC9D6F9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0AE422CB-EBC9-4703-870C-8981A495893A}"/>
              </a:ext>
            </a:extLst>
          </p:cNvPr>
          <p:cNvSpPr>
            <a:spLocks noGrp="1"/>
          </p:cNvSpPr>
          <p:nvPr>
            <p:ph type="title"/>
          </p:nvPr>
        </p:nvSpPr>
        <p:spPr>
          <a:xfrm>
            <a:off x="1484312" y="1284051"/>
            <a:ext cx="2812385" cy="3723836"/>
          </a:xfrm>
        </p:spPr>
        <p:txBody>
          <a:bodyPr>
            <a:normAutofit/>
          </a:bodyPr>
          <a:lstStyle/>
          <a:p>
            <a:r>
              <a:rPr lang="en-US" sz="3600" dirty="0">
                <a:solidFill>
                  <a:srgbClr val="000000"/>
                </a:solidFill>
              </a:rPr>
              <a:t>CTF</a:t>
            </a:r>
            <a:br>
              <a:rPr lang="en-US" sz="3600" dirty="0">
                <a:solidFill>
                  <a:srgbClr val="000000"/>
                </a:solidFill>
              </a:rPr>
            </a:br>
            <a:r>
              <a:rPr lang="en-US" sz="3600" dirty="0">
                <a:solidFill>
                  <a:srgbClr val="000000"/>
                </a:solidFill>
              </a:rPr>
              <a:t>Foods 9</a:t>
            </a:r>
          </a:p>
        </p:txBody>
      </p:sp>
      <p:sp useBgFill="1">
        <p:nvSpPr>
          <p:cNvPr id="67" name="Rounded Rectangle 16">
            <a:extLst>
              <a:ext uri="{FF2B5EF4-FFF2-40B4-BE49-F238E27FC236}">
                <a16:creationId xmlns:a16="http://schemas.microsoft.com/office/drawing/2014/main" id="{A27AE693-58E8-48BC-8ED0-568ABFEAB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1162" y="648931"/>
            <a:ext cx="6881862" cy="5231964"/>
          </a:xfrm>
          <a:prstGeom prst="roundRect">
            <a:avLst>
              <a:gd name="adj" fmla="val 4834"/>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7" name="Content Placeholder 2" descr="SmartArt timeline">
            <a:extLst>
              <a:ext uri="{FF2B5EF4-FFF2-40B4-BE49-F238E27FC236}">
                <a16:creationId xmlns:a16="http://schemas.microsoft.com/office/drawing/2014/main" id="{2D4AFE3D-0034-4731-B8AD-EA5675A0FD8A}"/>
              </a:ext>
            </a:extLst>
          </p:cNvPr>
          <p:cNvGraphicFramePr/>
          <p:nvPr>
            <p:extLst>
              <p:ext uri="{D42A27DB-BD31-4B8C-83A1-F6EECF244321}">
                <p14:modId xmlns:p14="http://schemas.microsoft.com/office/powerpoint/2010/main" val="502798907"/>
              </p:ext>
            </p:extLst>
          </p:nvPr>
        </p:nvGraphicFramePr>
        <p:xfrm>
          <a:off x="4941201" y="992181"/>
          <a:ext cx="6237359" cy="4566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2051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BED1B64B-251E-446A-A285-6626C4EC0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grpSp>
        <p:nvGrpSpPr>
          <p:cNvPr id="59" name="Group 58">
            <a:extLst>
              <a:ext uri="{FF2B5EF4-FFF2-40B4-BE49-F238E27FC236}">
                <a16:creationId xmlns:a16="http://schemas.microsoft.com/office/drawing/2014/main" id="{CD02B5D1-60D4-4D5B-AFD9-C986E22743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60" name="Freeform 6">
              <a:extLst>
                <a:ext uri="{FF2B5EF4-FFF2-40B4-BE49-F238E27FC236}">
                  <a16:creationId xmlns:a16="http://schemas.microsoft.com/office/drawing/2014/main" id="{54E16489-5A93-4D86-AAAD-52DB55A8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61" name="Freeform 7">
              <a:extLst>
                <a:ext uri="{FF2B5EF4-FFF2-40B4-BE49-F238E27FC236}">
                  <a16:creationId xmlns:a16="http://schemas.microsoft.com/office/drawing/2014/main" id="{BC99456E-7EAD-49F1-B2FE-C2C561C0BE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62" name="Freeform 8">
              <a:extLst>
                <a:ext uri="{FF2B5EF4-FFF2-40B4-BE49-F238E27FC236}">
                  <a16:creationId xmlns:a16="http://schemas.microsoft.com/office/drawing/2014/main" id="{922702DF-10E7-4320-B99B-75D2EE97F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63" name="Freeform 9">
              <a:extLst>
                <a:ext uri="{FF2B5EF4-FFF2-40B4-BE49-F238E27FC236}">
                  <a16:creationId xmlns:a16="http://schemas.microsoft.com/office/drawing/2014/main" id="{1EFA49A8-FE55-4D51-B1C9-11F13FFB71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64" name="Freeform 10">
              <a:extLst>
                <a:ext uri="{FF2B5EF4-FFF2-40B4-BE49-F238E27FC236}">
                  <a16:creationId xmlns:a16="http://schemas.microsoft.com/office/drawing/2014/main" id="{4C63B37C-8CEE-4A72-AFD8-3C2DBD372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65" name="Freeform 11">
              <a:extLst>
                <a:ext uri="{FF2B5EF4-FFF2-40B4-BE49-F238E27FC236}">
                  <a16:creationId xmlns:a16="http://schemas.microsoft.com/office/drawing/2014/main" id="{31245F86-6106-4758-A825-71AC9D6F9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0AE422CB-EBC9-4703-870C-8981A495893A}"/>
              </a:ext>
            </a:extLst>
          </p:cNvPr>
          <p:cNvSpPr>
            <a:spLocks noGrp="1"/>
          </p:cNvSpPr>
          <p:nvPr>
            <p:ph type="title"/>
          </p:nvPr>
        </p:nvSpPr>
        <p:spPr>
          <a:xfrm>
            <a:off x="1484312" y="1284051"/>
            <a:ext cx="2812385" cy="3723836"/>
          </a:xfrm>
        </p:spPr>
        <p:txBody>
          <a:bodyPr>
            <a:normAutofit/>
          </a:bodyPr>
          <a:lstStyle/>
          <a:p>
            <a:r>
              <a:rPr lang="en-US" sz="3600" dirty="0">
                <a:solidFill>
                  <a:srgbClr val="000000"/>
                </a:solidFill>
              </a:rPr>
              <a:t>CTS</a:t>
            </a:r>
            <a:br>
              <a:rPr lang="en-US" sz="3600" dirty="0">
                <a:solidFill>
                  <a:srgbClr val="000000"/>
                </a:solidFill>
              </a:rPr>
            </a:br>
            <a:r>
              <a:rPr lang="en-US" sz="3600" dirty="0">
                <a:solidFill>
                  <a:srgbClr val="000000"/>
                </a:solidFill>
              </a:rPr>
              <a:t> FOODS 10/20/30</a:t>
            </a:r>
          </a:p>
        </p:txBody>
      </p:sp>
      <p:sp useBgFill="1">
        <p:nvSpPr>
          <p:cNvPr id="67" name="Rounded Rectangle 16">
            <a:extLst>
              <a:ext uri="{FF2B5EF4-FFF2-40B4-BE49-F238E27FC236}">
                <a16:creationId xmlns:a16="http://schemas.microsoft.com/office/drawing/2014/main" id="{A27AE693-58E8-48BC-8ED0-568ABFEAB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1162" y="648931"/>
            <a:ext cx="6881862" cy="5231964"/>
          </a:xfrm>
          <a:prstGeom prst="roundRect">
            <a:avLst>
              <a:gd name="adj" fmla="val 4834"/>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7" name="Content Placeholder 2" descr="SmartArt timeline">
            <a:extLst>
              <a:ext uri="{FF2B5EF4-FFF2-40B4-BE49-F238E27FC236}">
                <a16:creationId xmlns:a16="http://schemas.microsoft.com/office/drawing/2014/main" id="{2D4AFE3D-0034-4731-B8AD-EA5675A0FD8A}"/>
              </a:ext>
            </a:extLst>
          </p:cNvPr>
          <p:cNvGraphicFramePr/>
          <p:nvPr>
            <p:extLst>
              <p:ext uri="{D42A27DB-BD31-4B8C-83A1-F6EECF244321}">
                <p14:modId xmlns:p14="http://schemas.microsoft.com/office/powerpoint/2010/main" val="278119364"/>
              </p:ext>
            </p:extLst>
          </p:nvPr>
        </p:nvGraphicFramePr>
        <p:xfrm>
          <a:off x="4941201" y="992181"/>
          <a:ext cx="6237359" cy="4566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1798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BED1B64B-251E-446A-A285-6626C4EC0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grpSp>
        <p:nvGrpSpPr>
          <p:cNvPr id="59" name="Group 58">
            <a:extLst>
              <a:ext uri="{FF2B5EF4-FFF2-40B4-BE49-F238E27FC236}">
                <a16:creationId xmlns:a16="http://schemas.microsoft.com/office/drawing/2014/main" id="{CD02B5D1-60D4-4D5B-AFD9-C986E22743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60" name="Freeform 6">
              <a:extLst>
                <a:ext uri="{FF2B5EF4-FFF2-40B4-BE49-F238E27FC236}">
                  <a16:creationId xmlns:a16="http://schemas.microsoft.com/office/drawing/2014/main" id="{54E16489-5A93-4D86-AAAD-52DB55A8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61" name="Freeform 7">
              <a:extLst>
                <a:ext uri="{FF2B5EF4-FFF2-40B4-BE49-F238E27FC236}">
                  <a16:creationId xmlns:a16="http://schemas.microsoft.com/office/drawing/2014/main" id="{BC99456E-7EAD-49F1-B2FE-C2C561C0BE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62" name="Freeform 8">
              <a:extLst>
                <a:ext uri="{FF2B5EF4-FFF2-40B4-BE49-F238E27FC236}">
                  <a16:creationId xmlns:a16="http://schemas.microsoft.com/office/drawing/2014/main" id="{922702DF-10E7-4320-B99B-75D2EE97F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63" name="Freeform 9">
              <a:extLst>
                <a:ext uri="{FF2B5EF4-FFF2-40B4-BE49-F238E27FC236}">
                  <a16:creationId xmlns:a16="http://schemas.microsoft.com/office/drawing/2014/main" id="{1EFA49A8-FE55-4D51-B1C9-11F13FFB71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64" name="Freeform 10">
              <a:extLst>
                <a:ext uri="{FF2B5EF4-FFF2-40B4-BE49-F238E27FC236}">
                  <a16:creationId xmlns:a16="http://schemas.microsoft.com/office/drawing/2014/main" id="{4C63B37C-8CEE-4A72-AFD8-3C2DBD372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65" name="Freeform 11">
              <a:extLst>
                <a:ext uri="{FF2B5EF4-FFF2-40B4-BE49-F238E27FC236}">
                  <a16:creationId xmlns:a16="http://schemas.microsoft.com/office/drawing/2014/main" id="{31245F86-6106-4758-A825-71AC9D6F9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0AE422CB-EBC9-4703-870C-8981A495893A}"/>
              </a:ext>
            </a:extLst>
          </p:cNvPr>
          <p:cNvSpPr>
            <a:spLocks noGrp="1"/>
          </p:cNvSpPr>
          <p:nvPr>
            <p:ph type="title"/>
          </p:nvPr>
        </p:nvSpPr>
        <p:spPr>
          <a:xfrm>
            <a:off x="1484312" y="1284051"/>
            <a:ext cx="2812385" cy="3723836"/>
          </a:xfrm>
        </p:spPr>
        <p:txBody>
          <a:bodyPr>
            <a:normAutofit/>
          </a:bodyPr>
          <a:lstStyle/>
          <a:p>
            <a:r>
              <a:rPr lang="en-US" sz="3600" dirty="0">
                <a:solidFill>
                  <a:srgbClr val="000000"/>
                </a:solidFill>
              </a:rPr>
              <a:t>CTF</a:t>
            </a:r>
            <a:br>
              <a:rPr lang="en-US" sz="3600" dirty="0">
                <a:solidFill>
                  <a:srgbClr val="000000"/>
                </a:solidFill>
              </a:rPr>
            </a:br>
            <a:r>
              <a:rPr lang="en-US" sz="3600" dirty="0">
                <a:solidFill>
                  <a:srgbClr val="000000"/>
                </a:solidFill>
              </a:rPr>
              <a:t>Culinary Arts 9</a:t>
            </a:r>
          </a:p>
        </p:txBody>
      </p:sp>
      <p:sp useBgFill="1">
        <p:nvSpPr>
          <p:cNvPr id="67" name="Rounded Rectangle 16">
            <a:extLst>
              <a:ext uri="{FF2B5EF4-FFF2-40B4-BE49-F238E27FC236}">
                <a16:creationId xmlns:a16="http://schemas.microsoft.com/office/drawing/2014/main" id="{A27AE693-58E8-48BC-8ED0-568ABFEAB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1162" y="648931"/>
            <a:ext cx="6881862" cy="5231964"/>
          </a:xfrm>
          <a:prstGeom prst="roundRect">
            <a:avLst>
              <a:gd name="adj" fmla="val 4834"/>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7" name="Content Placeholder 2" descr="SmartArt timeline">
            <a:extLst>
              <a:ext uri="{FF2B5EF4-FFF2-40B4-BE49-F238E27FC236}">
                <a16:creationId xmlns:a16="http://schemas.microsoft.com/office/drawing/2014/main" id="{2D4AFE3D-0034-4731-B8AD-EA5675A0FD8A}"/>
              </a:ext>
            </a:extLst>
          </p:cNvPr>
          <p:cNvGraphicFramePr/>
          <p:nvPr>
            <p:extLst>
              <p:ext uri="{D42A27DB-BD31-4B8C-83A1-F6EECF244321}">
                <p14:modId xmlns:p14="http://schemas.microsoft.com/office/powerpoint/2010/main" val="3896462775"/>
              </p:ext>
            </p:extLst>
          </p:nvPr>
        </p:nvGraphicFramePr>
        <p:xfrm>
          <a:off x="4941201" y="992181"/>
          <a:ext cx="6237359" cy="4566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9388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BED1B64B-251E-446A-A285-6626C4EC0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grpSp>
        <p:nvGrpSpPr>
          <p:cNvPr id="59" name="Group 58">
            <a:extLst>
              <a:ext uri="{FF2B5EF4-FFF2-40B4-BE49-F238E27FC236}">
                <a16:creationId xmlns:a16="http://schemas.microsoft.com/office/drawing/2014/main" id="{CD02B5D1-60D4-4D5B-AFD9-C986E22743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60" name="Freeform 6">
              <a:extLst>
                <a:ext uri="{FF2B5EF4-FFF2-40B4-BE49-F238E27FC236}">
                  <a16:creationId xmlns:a16="http://schemas.microsoft.com/office/drawing/2014/main" id="{54E16489-5A93-4D86-AAAD-52DB55A8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61" name="Freeform 7">
              <a:extLst>
                <a:ext uri="{FF2B5EF4-FFF2-40B4-BE49-F238E27FC236}">
                  <a16:creationId xmlns:a16="http://schemas.microsoft.com/office/drawing/2014/main" id="{BC99456E-7EAD-49F1-B2FE-C2C561C0BE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62" name="Freeform 8">
              <a:extLst>
                <a:ext uri="{FF2B5EF4-FFF2-40B4-BE49-F238E27FC236}">
                  <a16:creationId xmlns:a16="http://schemas.microsoft.com/office/drawing/2014/main" id="{922702DF-10E7-4320-B99B-75D2EE97F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63" name="Freeform 9">
              <a:extLst>
                <a:ext uri="{FF2B5EF4-FFF2-40B4-BE49-F238E27FC236}">
                  <a16:creationId xmlns:a16="http://schemas.microsoft.com/office/drawing/2014/main" id="{1EFA49A8-FE55-4D51-B1C9-11F13FFB71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64" name="Freeform 10">
              <a:extLst>
                <a:ext uri="{FF2B5EF4-FFF2-40B4-BE49-F238E27FC236}">
                  <a16:creationId xmlns:a16="http://schemas.microsoft.com/office/drawing/2014/main" id="{4C63B37C-8CEE-4A72-AFD8-3C2DBD372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65" name="Freeform 11">
              <a:extLst>
                <a:ext uri="{FF2B5EF4-FFF2-40B4-BE49-F238E27FC236}">
                  <a16:creationId xmlns:a16="http://schemas.microsoft.com/office/drawing/2014/main" id="{31245F86-6106-4758-A825-71AC9D6F9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0AE422CB-EBC9-4703-870C-8981A495893A}"/>
              </a:ext>
            </a:extLst>
          </p:cNvPr>
          <p:cNvSpPr>
            <a:spLocks noGrp="1"/>
          </p:cNvSpPr>
          <p:nvPr>
            <p:ph type="title"/>
          </p:nvPr>
        </p:nvSpPr>
        <p:spPr>
          <a:xfrm>
            <a:off x="1484312" y="1284051"/>
            <a:ext cx="2812385" cy="3723836"/>
          </a:xfrm>
        </p:spPr>
        <p:txBody>
          <a:bodyPr>
            <a:normAutofit/>
          </a:bodyPr>
          <a:lstStyle/>
          <a:p>
            <a:r>
              <a:rPr lang="en-US" sz="3600" dirty="0">
                <a:solidFill>
                  <a:srgbClr val="000000"/>
                </a:solidFill>
              </a:rPr>
              <a:t>CTS</a:t>
            </a:r>
            <a:br>
              <a:rPr lang="en-US" sz="3600" dirty="0">
                <a:solidFill>
                  <a:srgbClr val="000000"/>
                </a:solidFill>
              </a:rPr>
            </a:br>
            <a:r>
              <a:rPr lang="en-US" sz="3600" dirty="0">
                <a:solidFill>
                  <a:srgbClr val="000000"/>
                </a:solidFill>
              </a:rPr>
              <a:t> Culinary Arts 10/20/30</a:t>
            </a:r>
          </a:p>
        </p:txBody>
      </p:sp>
      <p:sp useBgFill="1">
        <p:nvSpPr>
          <p:cNvPr id="67" name="Rounded Rectangle 16">
            <a:extLst>
              <a:ext uri="{FF2B5EF4-FFF2-40B4-BE49-F238E27FC236}">
                <a16:creationId xmlns:a16="http://schemas.microsoft.com/office/drawing/2014/main" id="{A27AE693-58E8-48BC-8ED0-568ABFEAB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1162" y="648931"/>
            <a:ext cx="6881862" cy="5231964"/>
          </a:xfrm>
          <a:prstGeom prst="roundRect">
            <a:avLst>
              <a:gd name="adj" fmla="val 4834"/>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7" name="Content Placeholder 2" descr="SmartArt timeline">
            <a:extLst>
              <a:ext uri="{FF2B5EF4-FFF2-40B4-BE49-F238E27FC236}">
                <a16:creationId xmlns:a16="http://schemas.microsoft.com/office/drawing/2014/main" id="{2D4AFE3D-0034-4731-B8AD-EA5675A0FD8A}"/>
              </a:ext>
            </a:extLst>
          </p:cNvPr>
          <p:cNvGraphicFramePr/>
          <p:nvPr>
            <p:extLst>
              <p:ext uri="{D42A27DB-BD31-4B8C-83A1-F6EECF244321}">
                <p14:modId xmlns:p14="http://schemas.microsoft.com/office/powerpoint/2010/main" val="3911413763"/>
              </p:ext>
            </p:extLst>
          </p:nvPr>
        </p:nvGraphicFramePr>
        <p:xfrm>
          <a:off x="4941201" y="992181"/>
          <a:ext cx="6237359" cy="4566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3650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BED1B64B-251E-446A-A285-6626C4EC0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grpSp>
        <p:nvGrpSpPr>
          <p:cNvPr id="59" name="Group 58">
            <a:extLst>
              <a:ext uri="{FF2B5EF4-FFF2-40B4-BE49-F238E27FC236}">
                <a16:creationId xmlns:a16="http://schemas.microsoft.com/office/drawing/2014/main" id="{CD02B5D1-60D4-4D5B-AFD9-C986E22743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60" name="Freeform 6">
              <a:extLst>
                <a:ext uri="{FF2B5EF4-FFF2-40B4-BE49-F238E27FC236}">
                  <a16:creationId xmlns:a16="http://schemas.microsoft.com/office/drawing/2014/main" id="{54E16489-5A93-4D86-AAAD-52DB55A8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61" name="Freeform 7">
              <a:extLst>
                <a:ext uri="{FF2B5EF4-FFF2-40B4-BE49-F238E27FC236}">
                  <a16:creationId xmlns:a16="http://schemas.microsoft.com/office/drawing/2014/main" id="{BC99456E-7EAD-49F1-B2FE-C2C561C0BE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62" name="Freeform 8">
              <a:extLst>
                <a:ext uri="{FF2B5EF4-FFF2-40B4-BE49-F238E27FC236}">
                  <a16:creationId xmlns:a16="http://schemas.microsoft.com/office/drawing/2014/main" id="{922702DF-10E7-4320-B99B-75D2EE97F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63" name="Freeform 9">
              <a:extLst>
                <a:ext uri="{FF2B5EF4-FFF2-40B4-BE49-F238E27FC236}">
                  <a16:creationId xmlns:a16="http://schemas.microsoft.com/office/drawing/2014/main" id="{1EFA49A8-FE55-4D51-B1C9-11F13FFB71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64" name="Freeform 10">
              <a:extLst>
                <a:ext uri="{FF2B5EF4-FFF2-40B4-BE49-F238E27FC236}">
                  <a16:creationId xmlns:a16="http://schemas.microsoft.com/office/drawing/2014/main" id="{4C63B37C-8CEE-4A72-AFD8-3C2DBD372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65" name="Freeform 11">
              <a:extLst>
                <a:ext uri="{FF2B5EF4-FFF2-40B4-BE49-F238E27FC236}">
                  <a16:creationId xmlns:a16="http://schemas.microsoft.com/office/drawing/2014/main" id="{31245F86-6106-4758-A825-71AC9D6F9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0AE422CB-EBC9-4703-870C-8981A495893A}"/>
              </a:ext>
            </a:extLst>
          </p:cNvPr>
          <p:cNvSpPr>
            <a:spLocks noGrp="1"/>
          </p:cNvSpPr>
          <p:nvPr>
            <p:ph type="title"/>
          </p:nvPr>
        </p:nvSpPr>
        <p:spPr>
          <a:xfrm>
            <a:off x="1484312" y="1284051"/>
            <a:ext cx="2812385" cy="3723836"/>
          </a:xfrm>
        </p:spPr>
        <p:txBody>
          <a:bodyPr>
            <a:normAutofit/>
          </a:bodyPr>
          <a:lstStyle/>
          <a:p>
            <a:r>
              <a:rPr lang="en-US" sz="3600" dirty="0">
                <a:solidFill>
                  <a:srgbClr val="000000"/>
                </a:solidFill>
              </a:rPr>
              <a:t>For More Information</a:t>
            </a:r>
          </a:p>
        </p:txBody>
      </p:sp>
      <p:sp useBgFill="1">
        <p:nvSpPr>
          <p:cNvPr id="67" name="Rounded Rectangle 16">
            <a:extLst>
              <a:ext uri="{FF2B5EF4-FFF2-40B4-BE49-F238E27FC236}">
                <a16:creationId xmlns:a16="http://schemas.microsoft.com/office/drawing/2014/main" id="{A27AE693-58E8-48BC-8ED0-568ABFEAB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1162" y="648931"/>
            <a:ext cx="6881862" cy="5231964"/>
          </a:xfrm>
          <a:prstGeom prst="roundRect">
            <a:avLst>
              <a:gd name="adj" fmla="val 4834"/>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7" name="Content Placeholder 2" descr="SmartArt timeline">
            <a:extLst>
              <a:ext uri="{FF2B5EF4-FFF2-40B4-BE49-F238E27FC236}">
                <a16:creationId xmlns:a16="http://schemas.microsoft.com/office/drawing/2014/main" id="{2D4AFE3D-0034-4731-B8AD-EA5675A0FD8A}"/>
              </a:ext>
            </a:extLst>
          </p:cNvPr>
          <p:cNvGraphicFramePr/>
          <p:nvPr>
            <p:extLst>
              <p:ext uri="{D42A27DB-BD31-4B8C-83A1-F6EECF244321}">
                <p14:modId xmlns:p14="http://schemas.microsoft.com/office/powerpoint/2010/main" val="4157268391"/>
              </p:ext>
            </p:extLst>
          </p:nvPr>
        </p:nvGraphicFramePr>
        <p:xfrm>
          <a:off x="4941201" y="992181"/>
          <a:ext cx="6237359" cy="4566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31800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180FDB7C50124CAD44554AB949386A" ma:contentTypeVersion="13" ma:contentTypeDescription="Create a new document." ma:contentTypeScope="" ma:versionID="1716cae987ea994612c0b14e4a111b7c">
  <xsd:schema xmlns:xsd="http://www.w3.org/2001/XMLSchema" xmlns:xs="http://www.w3.org/2001/XMLSchema" xmlns:p="http://schemas.microsoft.com/office/2006/metadata/properties" xmlns:ns2="0ee0ecc7-6b04-4c83-99b6-714b39cc9292" xmlns:ns3="c76521b0-421c-40ab-9447-e1cf5e4b410c" targetNamespace="http://schemas.microsoft.com/office/2006/metadata/properties" ma:root="true" ma:fieldsID="6ec7e5ef5b5035df98b728c4cc43773b" ns2:_="" ns3:_="">
    <xsd:import namespace="0ee0ecc7-6b04-4c83-99b6-714b39cc9292"/>
    <xsd:import namespace="c76521b0-421c-40ab-9447-e1cf5e4b410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e0ecc7-6b04-4c83-99b6-714b39cc92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76521b0-421c-40ab-9447-e1cf5e4b410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0ee0ecc7-6b04-4c83-99b6-714b39cc9292" xsi:nil="true"/>
  </documentManagement>
</p:properties>
</file>

<file path=customXml/itemProps1.xml><?xml version="1.0" encoding="utf-8"?>
<ds:datastoreItem xmlns:ds="http://schemas.openxmlformats.org/officeDocument/2006/customXml" ds:itemID="{68AB1FA7-B819-4563-A8FC-DB271357A3A3}"/>
</file>

<file path=customXml/itemProps2.xml><?xml version="1.0" encoding="utf-8"?>
<ds:datastoreItem xmlns:ds="http://schemas.openxmlformats.org/officeDocument/2006/customXml" ds:itemID="{2E5ECA37-C458-4BA2-A090-D7A19E07B434}">
  <ds:schemaRefs>
    <ds:schemaRef ds:uri="http://schemas.microsoft.com/sharepoint/v3/contenttype/forms"/>
  </ds:schemaRefs>
</ds:datastoreItem>
</file>

<file path=customXml/itemProps3.xml><?xml version="1.0" encoding="utf-8"?>
<ds:datastoreItem xmlns:ds="http://schemas.openxmlformats.org/officeDocument/2006/customXml" ds:itemID="{84F503EC-3FFF-4193-A86F-39150E2BAC75}">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TM03457496[[fn=Parallax]]</Template>
  <TotalTime>2280</TotalTime>
  <Words>472</Words>
  <Application>Microsoft Office PowerPoint</Application>
  <PresentationFormat>Widescreen</PresentationFormat>
  <Paragraphs>65</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Corbel</vt:lpstr>
      <vt:lpstr>Parallax</vt:lpstr>
      <vt:lpstr>CTS/CTF  Food Studies Culinary Arts</vt:lpstr>
      <vt:lpstr>CTF Foods 8</vt:lpstr>
      <vt:lpstr>CTF Foods 9</vt:lpstr>
      <vt:lpstr>CTS  FOODS 10/20/30</vt:lpstr>
      <vt:lpstr>CTF Culinary Arts 9</vt:lpstr>
      <vt:lpstr>CTS  Culinary Arts 10/20/30</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CTS/CTF  Food Studies Culinary Arts</dc:title>
  <dc:creator>Nadine Stefiuk</dc:creator>
  <cp:lastModifiedBy>Nadine Stefiuk AJS</cp:lastModifiedBy>
  <cp:revision>1</cp:revision>
  <dcterms:created xsi:type="dcterms:W3CDTF">2022-02-11T17:36:49Z</dcterms:created>
  <dcterms:modified xsi:type="dcterms:W3CDTF">2022-02-15T15:17:06Z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0x01010057180FDB7C50124CAD44554AB949386A</vt:lpwstr>
  </property>
</Properties>
</file>