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Kelly" initials="SK" lastIdx="1" clrIdx="0">
    <p:extLst>
      <p:ext uri="{19B8F6BF-5375-455C-9EA6-DF929625EA0E}">
        <p15:presenceInfo xmlns:p15="http://schemas.microsoft.com/office/powerpoint/2012/main" userId="1a9dc2bc04f86f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7105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7105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r">
              <a:defRPr sz="1200"/>
            </a:lvl1pPr>
          </a:lstStyle>
          <a:p>
            <a:fld id="{9D3EF0D8-D920-4026-AC33-927F2B8AE98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9" rIns="94218" bIns="471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18" tIns="47109" rIns="94218" bIns="4710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40" cy="471053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40" cy="471053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r">
              <a:defRPr sz="1200"/>
            </a:lvl1pPr>
          </a:lstStyle>
          <a:p>
            <a:fld id="{076EF5D8-4C09-4D11-A5B8-D568CA538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6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C4B7-4849-4B5B-9AA0-B395257AF05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72E-C93C-4EC2-A951-FF0136D1E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C4B7-4849-4B5B-9AA0-B395257AF05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72E-C93C-4EC2-A951-FF0136D1E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2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C4B7-4849-4B5B-9AA0-B395257AF05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72E-C93C-4EC2-A951-FF0136D1E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C4B7-4849-4B5B-9AA0-B395257AF05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72E-C93C-4EC2-A951-FF0136D1E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0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C4B7-4849-4B5B-9AA0-B395257AF05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72E-C93C-4EC2-A951-FF0136D1E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1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C4B7-4849-4B5B-9AA0-B395257AF05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72E-C93C-4EC2-A951-FF0136D1E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8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C4B7-4849-4B5B-9AA0-B395257AF05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72E-C93C-4EC2-A951-FF0136D1E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C4B7-4849-4B5B-9AA0-B395257AF05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72E-C93C-4EC2-A951-FF0136D1E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0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C4B7-4849-4B5B-9AA0-B395257AF05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72E-C93C-4EC2-A951-FF0136D1E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C4B7-4849-4B5B-9AA0-B395257AF05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72E-C93C-4EC2-A951-FF0136D1E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8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C4B7-4849-4B5B-9AA0-B395257AF05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772E-C93C-4EC2-A951-FF0136D1E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0C4B7-4849-4B5B-9AA0-B395257AF05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A772E-C93C-4EC2-A951-FF0136D1E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3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www.jostens.com/" TargetMode="External"/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12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png"/><Relationship Id="rId5" Type="http://schemas.openxmlformats.org/officeDocument/2006/relationships/image" Target="../media/image2.w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png"/><Relationship Id="rId14" Type="http://schemas.openxmlformats.org/officeDocument/2006/relationships/hyperlink" Target="mailto:sean.kelly@josten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469917"/>
              </p:ext>
            </p:extLst>
          </p:nvPr>
        </p:nvGraphicFramePr>
        <p:xfrm>
          <a:off x="7303096" y="448650"/>
          <a:ext cx="1778559" cy="1862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76480" imgH="1231200" progId="">
                  <p:embed/>
                </p:oleObj>
              </mc:Choice>
              <mc:Fallback>
                <p:oleObj r:id="rId2" imgW="1176480" imgH="1231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03096" y="448650"/>
                        <a:ext cx="1778559" cy="1862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866577"/>
              </p:ext>
            </p:extLst>
          </p:nvPr>
        </p:nvGraphicFramePr>
        <p:xfrm>
          <a:off x="7235" y="554460"/>
          <a:ext cx="1453703" cy="165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50760" imgH="1081800" progId="">
                  <p:embed/>
                </p:oleObj>
              </mc:Choice>
              <mc:Fallback>
                <p:oleObj r:id="rId4" imgW="950760" imgH="1081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35" y="554460"/>
                        <a:ext cx="1453703" cy="1652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576290"/>
              </p:ext>
            </p:extLst>
          </p:nvPr>
        </p:nvGraphicFramePr>
        <p:xfrm>
          <a:off x="2052109" y="526330"/>
          <a:ext cx="2149469" cy="179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069560" imgH="892800" progId="">
                  <p:embed/>
                </p:oleObj>
              </mc:Choice>
              <mc:Fallback>
                <p:oleObj r:id="rId6" imgW="1069560" imgH="89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2109" y="526330"/>
                        <a:ext cx="2149469" cy="179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3714" y="19050"/>
            <a:ext cx="9144000" cy="4994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402575"/>
            <a:ext cx="9144000" cy="1940035"/>
          </a:xfrm>
          <a:prstGeom prst="rect">
            <a:avLst/>
          </a:prstGeom>
          <a:solidFill>
            <a:srgbClr val="00B05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5" y="13289"/>
            <a:ext cx="8929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6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Class </a:t>
            </a:r>
            <a:r>
              <a:rPr lang="en-CA" sz="2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of 2021 - Celebrate Your Graduation!</a:t>
            </a:r>
            <a:endParaRPr lang="en-US" sz="26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714" y="4540869"/>
            <a:ext cx="9125689" cy="16503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0441" y="582996"/>
            <a:ext cx="970342" cy="1437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6366" y="572486"/>
            <a:ext cx="1674158" cy="15123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985" y="656960"/>
            <a:ext cx="819150" cy="11144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620000">
            <a:off x="2027361" y="776886"/>
            <a:ext cx="873127" cy="4514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6063" y="1774962"/>
            <a:ext cx="815168" cy="55986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115421" y="1994808"/>
            <a:ext cx="107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Chromacast</a:t>
            </a:r>
            <a:endParaRPr lang="en-CA" sz="1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CA" sz="1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New This Year!</a:t>
            </a:r>
            <a:endParaRPr lang="en-US" sz="1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7560" y="2387579"/>
            <a:ext cx="6583084" cy="2002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Order @ www.jostens.com &amp; </a:t>
            </a:r>
            <a:r>
              <a:rPr lang="en-CA" sz="3000" b="1" u="sng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Save $50.00</a:t>
            </a:r>
            <a:r>
              <a:rPr lang="en-CA" sz="3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2200"/>
              </a:lnSpc>
            </a:pPr>
            <a:r>
              <a:rPr lang="en-CA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USE DISCOUNT CODE </a:t>
            </a:r>
          </a:p>
          <a:p>
            <a:pPr algn="ctr">
              <a:lnSpc>
                <a:spcPts val="6000"/>
              </a:lnSpc>
            </a:pPr>
            <a:r>
              <a:rPr lang="en-CA" sz="6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FEBRUARY50CAD</a:t>
            </a:r>
          </a:p>
          <a:p>
            <a:pPr algn="ctr">
              <a:lnSpc>
                <a:spcPts val="1400"/>
              </a:lnSpc>
            </a:pPr>
            <a:r>
              <a:rPr lang="en-CA" sz="19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Offer valid from February 1 to February 28</a:t>
            </a:r>
          </a:p>
          <a:p>
            <a:pPr algn="ctr">
              <a:lnSpc>
                <a:spcPts val="1800"/>
              </a:lnSpc>
            </a:pPr>
            <a:r>
              <a:rPr lang="en-CA" sz="13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(excludes certain ring designs &amp; previous purchases)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14" y="4562243"/>
            <a:ext cx="9110761" cy="160614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CA" sz="21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Your  GRADUATION  is important!   COVID-19  means we are not able to hold a display at your school this year  BUT  we’ve made sure you don’t have to  MISS OUT.</a:t>
            </a:r>
          </a:p>
          <a:p>
            <a:pPr algn="ctr">
              <a:lnSpc>
                <a:spcPts val="3000"/>
              </a:lnSpc>
            </a:pPr>
            <a:r>
              <a:rPr lang="en-CA" sz="21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You can  DESIGN &amp; ORDER  your  CUSTOM  graduation jewelry @</a:t>
            </a:r>
          </a:p>
          <a:p>
            <a:pPr algn="ctr">
              <a:lnSpc>
                <a:spcPts val="3000"/>
              </a:lnSpc>
            </a:pPr>
            <a:r>
              <a:rPr lang="en-CA" sz="21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www.jostens.com</a:t>
            </a:r>
            <a:r>
              <a:rPr lang="en-CA" sz="21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CA" sz="2100" b="1" u="sng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240E3C-C317-4311-B9B7-44F0F2A00693}"/>
              </a:ext>
            </a:extLst>
          </p:cNvPr>
          <p:cNvSpPr txBox="1"/>
          <p:nvPr/>
        </p:nvSpPr>
        <p:spPr>
          <a:xfrm>
            <a:off x="180975" y="6160727"/>
            <a:ext cx="8810625" cy="714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CA" b="1" dirty="0">
                <a:latin typeface="+mj-lt"/>
                <a:cs typeface="Times New Roman" panose="02020603050405020304" pitchFamily="18" charset="0"/>
              </a:rPr>
              <a:t>Questions? Please contact me, Angela Moore-1-844-750-9050 or 780-242-2168 </a:t>
            </a:r>
            <a:r>
              <a:rPr lang="en-CA" b="1" dirty="0">
                <a:latin typeface="+mj-lt"/>
                <a:cs typeface="Times New Roman" panose="02020603050405020304" pitchFamily="18" charset="0"/>
                <a:hlinkClick r:id="rId14"/>
              </a:rPr>
              <a:t>angela.moore@jostens.com</a:t>
            </a:r>
            <a:endParaRPr lang="en-CA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31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153375</TotalTime>
  <Words>108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kellys</dc:creator>
  <cp:lastModifiedBy>Angela Moore</cp:lastModifiedBy>
  <cp:revision>307</cp:revision>
  <cp:lastPrinted>2021-01-27T22:51:43Z</cp:lastPrinted>
  <dcterms:created xsi:type="dcterms:W3CDTF">2016-08-31T14:00:05Z</dcterms:created>
  <dcterms:modified xsi:type="dcterms:W3CDTF">2021-01-28T17:57:39Z</dcterms:modified>
</cp:coreProperties>
</file>